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95" r:id="rId4"/>
    <p:sldId id="317" r:id="rId5"/>
    <p:sldId id="276" r:id="rId6"/>
    <p:sldId id="296" r:id="rId7"/>
    <p:sldId id="316" r:id="rId8"/>
    <p:sldId id="298" r:id="rId9"/>
    <p:sldId id="318" r:id="rId10"/>
    <p:sldId id="333" r:id="rId11"/>
    <p:sldId id="328" r:id="rId12"/>
    <p:sldId id="306" r:id="rId13"/>
    <p:sldId id="307" r:id="rId14"/>
    <p:sldId id="321" r:id="rId15"/>
    <p:sldId id="320" r:id="rId16"/>
    <p:sldId id="322" r:id="rId17"/>
    <p:sldId id="279" r:id="rId18"/>
    <p:sldId id="329" r:id="rId19"/>
    <p:sldId id="313" r:id="rId20"/>
    <p:sldId id="305" r:id="rId21"/>
    <p:sldId id="310" r:id="rId22"/>
    <p:sldId id="330" r:id="rId23"/>
    <p:sldId id="326" r:id="rId24"/>
    <p:sldId id="331" r:id="rId25"/>
    <p:sldId id="325" r:id="rId26"/>
    <p:sldId id="332" r:id="rId27"/>
    <p:sldId id="315" r:id="rId28"/>
    <p:sldId id="264" r:id="rId29"/>
    <p:sldId id="308" r:id="rId30"/>
    <p:sldId id="269"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A2FD27-D7ED-4BD7-992F-84816A6994E0}">
          <p14:sldIdLst>
            <p14:sldId id="256"/>
            <p14:sldId id="257"/>
            <p14:sldId id="295"/>
            <p14:sldId id="317"/>
            <p14:sldId id="276"/>
            <p14:sldId id="296"/>
            <p14:sldId id="316"/>
            <p14:sldId id="298"/>
            <p14:sldId id="318"/>
            <p14:sldId id="333"/>
            <p14:sldId id="328"/>
            <p14:sldId id="306"/>
            <p14:sldId id="307"/>
            <p14:sldId id="321"/>
            <p14:sldId id="320"/>
            <p14:sldId id="322"/>
            <p14:sldId id="279"/>
            <p14:sldId id="329"/>
            <p14:sldId id="313"/>
            <p14:sldId id="305"/>
            <p14:sldId id="310"/>
            <p14:sldId id="330"/>
            <p14:sldId id="326"/>
            <p14:sldId id="331"/>
            <p14:sldId id="325"/>
            <p14:sldId id="332"/>
            <p14:sldId id="315"/>
            <p14:sldId id="264"/>
            <p14:sldId id="308"/>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3" clrIdx="0">
    <p:extLst>
      <p:ext uri="{19B8F6BF-5375-455C-9EA6-DF929625EA0E}">
        <p15:presenceInfo xmlns:p15="http://schemas.microsoft.com/office/powerpoint/2012/main" userId="6df4076270d59353" providerId="Windows Live"/>
      </p:ext>
    </p:extLst>
  </p:cmAuthor>
  <p:cmAuthor id="2" name="irem kidil" initials="ik" lastIdx="1" clrIdx="1">
    <p:extLst>
      <p:ext uri="{19B8F6BF-5375-455C-9EA6-DF929625EA0E}">
        <p15:presenceInfo xmlns:p15="http://schemas.microsoft.com/office/powerpoint/2012/main" userId="49b86dcc7e127e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94FF"/>
    <a:srgbClr val="97FF62"/>
    <a:srgbClr val="E662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7" autoAdjust="0"/>
    <p:restoredTop sz="85871" autoAdjust="0"/>
  </p:normalViewPr>
  <p:slideViewPr>
    <p:cSldViewPr snapToGrid="0">
      <p:cViewPr>
        <p:scale>
          <a:sx n="77" d="100"/>
          <a:sy n="77" d="100"/>
        </p:scale>
        <p:origin x="664" y="856"/>
      </p:cViewPr>
      <p:guideLst/>
    </p:cSldViewPr>
  </p:slideViewPr>
  <p:outlineViewPr>
    <p:cViewPr>
      <p:scale>
        <a:sx n="33" d="100"/>
        <a:sy n="33" d="100"/>
      </p:scale>
      <p:origin x="0" y="-32361"/>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547"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DA1CF1-5A6A-4634-897E-B4336BA43F7F}" type="datetimeFigureOut">
              <a:rPr lang="de-DE" smtClean="0"/>
              <a:t>28.01.20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A11F0-6DE4-4744-89DB-E4C2F3ADA3D2}" type="slidenum">
              <a:rPr lang="de-DE" smtClean="0"/>
              <a:t>‹#›</a:t>
            </a:fld>
            <a:endParaRPr lang="de-DE"/>
          </a:p>
        </p:txBody>
      </p:sp>
    </p:spTree>
    <p:extLst>
      <p:ext uri="{BB962C8B-B14F-4D97-AF65-F5344CB8AC3E}">
        <p14:creationId xmlns:p14="http://schemas.microsoft.com/office/powerpoint/2010/main" val="169975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13s</a:t>
            </a:r>
          </a:p>
        </p:txBody>
      </p:sp>
      <p:sp>
        <p:nvSpPr>
          <p:cNvPr id="4" name="Slide Number Placeholder 3"/>
          <p:cNvSpPr>
            <a:spLocks noGrp="1"/>
          </p:cNvSpPr>
          <p:nvPr>
            <p:ph type="sldNum" sz="quarter" idx="5"/>
          </p:nvPr>
        </p:nvSpPr>
        <p:spPr/>
        <p:txBody>
          <a:bodyPr/>
          <a:lstStyle/>
          <a:p>
            <a:fld id="{A80A11F0-6DE4-4744-89DB-E4C2F3ADA3D2}" type="slidenum">
              <a:rPr lang="de-DE" smtClean="0"/>
              <a:t>1</a:t>
            </a:fld>
            <a:endParaRPr lang="de-DE"/>
          </a:p>
        </p:txBody>
      </p:sp>
    </p:spTree>
    <p:extLst>
      <p:ext uri="{BB962C8B-B14F-4D97-AF65-F5344CB8AC3E}">
        <p14:creationId xmlns:p14="http://schemas.microsoft.com/office/powerpoint/2010/main" val="199957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our old implementation from milestone 4.</a:t>
            </a:r>
          </a:p>
          <a:p>
            <a:pPr marL="171450" indent="-171450">
              <a:buFontTx/>
              <a:buChar char="-"/>
            </a:pPr>
            <a:r>
              <a:rPr lang="en-US" dirty="0"/>
              <a:t>Client sends request to CHT, CHT forwards request to KV storage system, KV storage puts/gets/deletes value from disk/cache and returns it back to client</a:t>
            </a:r>
          </a:p>
          <a:p>
            <a:pPr marL="171450" indent="-171450">
              <a:buFontTx/>
              <a:buChar char="-"/>
            </a:pPr>
            <a:r>
              <a:rPr lang="en-US" dirty="0"/>
              <a:t>If replication is on, the </a:t>
            </a:r>
            <a:r>
              <a:rPr lang="en-US" dirty="0" err="1"/>
              <a:t>kv</a:t>
            </a:r>
            <a:r>
              <a:rPr lang="en-US" dirty="0"/>
              <a:t> storing system also sends the information to two other servers (the replicas)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11</a:t>
            </a:fld>
            <a:endParaRPr lang="de-DE"/>
          </a:p>
        </p:txBody>
      </p:sp>
    </p:spTree>
    <p:extLst>
      <p:ext uri="{BB962C8B-B14F-4D97-AF65-F5344CB8AC3E}">
        <p14:creationId xmlns:p14="http://schemas.microsoft.com/office/powerpoint/2010/main" val="3610445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our new system</a:t>
            </a:r>
          </a:p>
          <a:p>
            <a:pPr marL="171450" indent="-171450">
              <a:buFontTx/>
              <a:buChar char="-"/>
            </a:pPr>
            <a:r>
              <a:rPr lang="en-US" dirty="0"/>
              <a:t>After connection user sends name to </a:t>
            </a:r>
            <a:r>
              <a:rPr lang="en-US" dirty="0" err="1"/>
              <a:t>cht</a:t>
            </a:r>
            <a:r>
              <a:rPr lang="en-US" dirty="0"/>
              <a:t> who checks with </a:t>
            </a:r>
            <a:r>
              <a:rPr lang="en-US" dirty="0" err="1"/>
              <a:t>ecs</a:t>
            </a:r>
            <a:r>
              <a:rPr lang="en-US" dirty="0"/>
              <a:t> to make sure its globally unique and not taken</a:t>
            </a:r>
          </a:p>
          <a:p>
            <a:pPr marL="171450" indent="-171450">
              <a:buFontTx/>
              <a:buChar char="-"/>
            </a:pPr>
            <a:r>
              <a:rPr lang="en-US" dirty="0"/>
              <a:t>Client requests could be forwarded to </a:t>
            </a:r>
            <a:r>
              <a:rPr lang="en-US" dirty="0" err="1"/>
              <a:t>kvstorage</a:t>
            </a:r>
            <a:r>
              <a:rPr lang="en-US" dirty="0"/>
              <a:t> or chat system depending on input</a:t>
            </a:r>
          </a:p>
          <a:p>
            <a:pPr marL="171450" indent="-171450">
              <a:buFontTx/>
              <a:buChar char="-"/>
            </a:pPr>
            <a:r>
              <a:rPr lang="en-US" dirty="0"/>
              <a:t>Chat system could communicate with server to perform operations (more on that later), sends messages to user1 and other clients in same chatroom</a:t>
            </a:r>
          </a:p>
          <a:p>
            <a:pPr marL="171450" indent="-171450">
              <a:buFontTx/>
              <a:buChar char="-"/>
            </a:pPr>
            <a:r>
              <a:rPr lang="en-US" dirty="0"/>
              <a:t>Chat system stores messages in </a:t>
            </a:r>
            <a:r>
              <a:rPr lang="en-US" dirty="0" err="1"/>
              <a:t>kvstorage</a:t>
            </a: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12</a:t>
            </a:fld>
            <a:endParaRPr lang="de-DE"/>
          </a:p>
        </p:txBody>
      </p:sp>
    </p:spTree>
    <p:extLst>
      <p:ext uri="{BB962C8B-B14F-4D97-AF65-F5344CB8AC3E}">
        <p14:creationId xmlns:p14="http://schemas.microsoft.com/office/powerpoint/2010/main" val="102942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-&gt; CHT -&gt; CM -&gt; forward to connected chatroom -&gt; chatbot -&gt; client side -&gt; connect to </a:t>
            </a:r>
            <a:r>
              <a:rPr lang="en-US" dirty="0" err="1"/>
              <a:t>kv</a:t>
            </a:r>
            <a:r>
              <a:rPr lang="en-US" dirty="0"/>
              <a:t> server and do operation</a:t>
            </a:r>
          </a:p>
          <a:p>
            <a:r>
              <a:rPr lang="en-US" dirty="0"/>
              <a:t>Server -&gt; bot -&gt; chatroom -&gt; all connected users</a:t>
            </a:r>
          </a:p>
          <a:p>
            <a:endParaRPr lang="en-US" dirty="0"/>
          </a:p>
          <a:p>
            <a:r>
              <a:rPr lang="en-US" dirty="0"/>
              <a:t>Client -&gt; CHT -&gt; CM -&gt; Client: when trying to join chatroom, enter password, </a:t>
            </a:r>
            <a:r>
              <a:rPr lang="en-US"/>
              <a:t>etc..</a:t>
            </a: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13</a:t>
            </a:fld>
            <a:endParaRPr lang="de-DE"/>
          </a:p>
        </p:txBody>
      </p:sp>
    </p:spTree>
    <p:extLst>
      <p:ext uri="{BB962C8B-B14F-4D97-AF65-F5344CB8AC3E}">
        <p14:creationId xmlns:p14="http://schemas.microsoft.com/office/powerpoint/2010/main" val="127968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 used to access database without leaving room, replaces gets in </a:t>
            </a:r>
            <a:r>
              <a:rPr lang="en-US"/>
              <a:t>messages </a:t>
            </a: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16</a:t>
            </a:fld>
            <a:endParaRPr lang="de-DE"/>
          </a:p>
        </p:txBody>
      </p:sp>
    </p:spTree>
    <p:extLst>
      <p:ext uri="{BB962C8B-B14F-4D97-AF65-F5344CB8AC3E}">
        <p14:creationId xmlns:p14="http://schemas.microsoft.com/office/powerpoint/2010/main" val="2041482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active, </a:t>
            </a:r>
            <a:r>
              <a:rPr lang="en-US" dirty="0" err="1"/>
              <a:t>wsp</a:t>
            </a:r>
            <a:r>
              <a:rPr lang="en-US" dirty="0"/>
              <a:t> (only possible for users in the same chatroom)</a:t>
            </a:r>
          </a:p>
          <a:p>
            <a:r>
              <a:rPr lang="en-US" dirty="0"/>
              <a:t>Skim over help, quit</a:t>
            </a:r>
          </a:p>
          <a:p>
            <a:r>
              <a:rPr lang="en-US" dirty="0"/>
              <a:t>(if you don’t like this design change it back)</a:t>
            </a:r>
          </a:p>
        </p:txBody>
      </p:sp>
      <p:sp>
        <p:nvSpPr>
          <p:cNvPr id="4" name="Slide Number Placeholder 3"/>
          <p:cNvSpPr>
            <a:spLocks noGrp="1"/>
          </p:cNvSpPr>
          <p:nvPr>
            <p:ph type="sldNum" sz="quarter" idx="5"/>
          </p:nvPr>
        </p:nvSpPr>
        <p:spPr/>
        <p:txBody>
          <a:bodyPr/>
          <a:lstStyle/>
          <a:p>
            <a:fld id="{A80A11F0-6DE4-4744-89DB-E4C2F3ADA3D2}" type="slidenum">
              <a:rPr lang="de-DE" smtClean="0"/>
              <a:t>20</a:t>
            </a:fld>
            <a:endParaRPr lang="de-DE"/>
          </a:p>
        </p:txBody>
      </p:sp>
    </p:spTree>
    <p:extLst>
      <p:ext uri="{BB962C8B-B14F-4D97-AF65-F5344CB8AC3E}">
        <p14:creationId xmlns:p14="http://schemas.microsoft.com/office/powerpoint/2010/main" val="2346010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take a look at the constants that we use in all of our tests. We test our system with 320 key-value pairs from the </a:t>
            </a:r>
            <a:r>
              <a:rPr lang="en-US" dirty="0" err="1"/>
              <a:t>EnronSet</a:t>
            </a:r>
            <a:r>
              <a:rPr lang="en-US" dirty="0"/>
              <a:t>. We first execute a put request on all keys, then get requests and then delete requests. We use the cache replacement strategy Least Recently Used and have a cache size of 16, which represents 5% of the 320 key-value pairs we test our system with. We randomize the key order between each different operation, so finding a value in the cache is based purely on luck.</a:t>
            </a:r>
          </a:p>
          <a:p>
            <a:r>
              <a:rPr lang="en-US" dirty="0"/>
              <a:t> To obtain a data point in our graphs we ran each test 5 times and took the average of the results.</a:t>
            </a:r>
          </a:p>
        </p:txBody>
      </p:sp>
      <p:sp>
        <p:nvSpPr>
          <p:cNvPr id="4" name="Slide Number Placeholder 3"/>
          <p:cNvSpPr>
            <a:spLocks noGrp="1"/>
          </p:cNvSpPr>
          <p:nvPr>
            <p:ph type="sldNum" sz="quarter" idx="5"/>
          </p:nvPr>
        </p:nvSpPr>
        <p:spPr/>
        <p:txBody>
          <a:bodyPr/>
          <a:lstStyle/>
          <a:p>
            <a:fld id="{A80A11F0-6DE4-4744-89DB-E4C2F3ADA3D2}" type="slidenum">
              <a:rPr lang="de-DE" smtClean="0"/>
              <a:t>21</a:t>
            </a:fld>
            <a:endParaRPr lang="de-DE"/>
          </a:p>
        </p:txBody>
      </p:sp>
    </p:spTree>
    <p:extLst>
      <p:ext uri="{BB962C8B-B14F-4D97-AF65-F5344CB8AC3E}">
        <p14:creationId xmlns:p14="http://schemas.microsoft.com/office/powerpoint/2010/main" val="177588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try varying the server count and see how the response time changes.</a:t>
            </a:r>
          </a:p>
        </p:txBody>
      </p:sp>
      <p:sp>
        <p:nvSpPr>
          <p:cNvPr id="4" name="Slide Number Placeholder 3"/>
          <p:cNvSpPr>
            <a:spLocks noGrp="1"/>
          </p:cNvSpPr>
          <p:nvPr>
            <p:ph type="sldNum" sz="quarter" idx="5"/>
          </p:nvPr>
        </p:nvSpPr>
        <p:spPr/>
        <p:txBody>
          <a:bodyPr/>
          <a:lstStyle/>
          <a:p>
            <a:fld id="{A80A11F0-6DE4-4744-89DB-E4C2F3ADA3D2}" type="slidenum">
              <a:rPr lang="de-DE" smtClean="0"/>
              <a:t>22</a:t>
            </a:fld>
            <a:endParaRPr lang="de-DE"/>
          </a:p>
        </p:txBody>
      </p:sp>
    </p:spTree>
    <p:extLst>
      <p:ext uri="{BB962C8B-B14F-4D97-AF65-F5344CB8AC3E}">
        <p14:creationId xmlns:p14="http://schemas.microsoft.com/office/powerpoint/2010/main" val="4039531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x-axis we have the server count and on the y-axis the time the operation on 320 keys took in seconds. Currently just one client is executing commands on the server. As you can see, puts are much slower than gets and deletes, because puts need to access the disk for each operation and write into a file. Delete just needs to find the file and delete while gets might not even need to read a file and might just obtain the value from the cache. With 3 servers online, replication is started which means now get operations are faster, since all 3 servers are responsible for the value and the client does not need to reconnect unlike with a delete or put. When we increase the server count gets start to get slower. At 30 servers, only 3 out of 30 which is 10% of the servers are responsible for each given key, so there is a 90% chance that the client needs to reconnect with every key. </a:t>
            </a:r>
          </a:p>
        </p:txBody>
      </p:sp>
      <p:sp>
        <p:nvSpPr>
          <p:cNvPr id="4" name="Slide Number Placeholder 3"/>
          <p:cNvSpPr>
            <a:spLocks noGrp="1"/>
          </p:cNvSpPr>
          <p:nvPr>
            <p:ph type="sldNum" sz="quarter" idx="5"/>
          </p:nvPr>
        </p:nvSpPr>
        <p:spPr/>
        <p:txBody>
          <a:bodyPr/>
          <a:lstStyle/>
          <a:p>
            <a:fld id="{A80A11F0-6DE4-4744-89DB-E4C2F3ADA3D2}" type="slidenum">
              <a:rPr lang="de-DE" smtClean="0"/>
              <a:t>23</a:t>
            </a:fld>
            <a:endParaRPr lang="de-DE"/>
          </a:p>
        </p:txBody>
      </p:sp>
    </p:spTree>
    <p:extLst>
      <p:ext uri="{BB962C8B-B14F-4D97-AF65-F5344CB8AC3E}">
        <p14:creationId xmlns:p14="http://schemas.microsoft.com/office/powerpoint/2010/main" val="144402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same graph but for two clients. Obviously the operations take more time now, since the client amount is doubled and the requests are doubled. However the response time of the servers does not double.</a:t>
            </a:r>
          </a:p>
        </p:txBody>
      </p:sp>
      <p:sp>
        <p:nvSpPr>
          <p:cNvPr id="4" name="Slide Number Placeholder 3"/>
          <p:cNvSpPr>
            <a:spLocks noGrp="1"/>
          </p:cNvSpPr>
          <p:nvPr>
            <p:ph type="sldNum" sz="quarter" idx="5"/>
          </p:nvPr>
        </p:nvSpPr>
        <p:spPr/>
        <p:txBody>
          <a:bodyPr/>
          <a:lstStyle/>
          <a:p>
            <a:fld id="{A80A11F0-6DE4-4744-89DB-E4C2F3ADA3D2}" type="slidenum">
              <a:rPr lang="de-DE" smtClean="0"/>
              <a:t>25</a:t>
            </a:fld>
            <a:endParaRPr lang="de-DE"/>
          </a:p>
        </p:txBody>
      </p:sp>
    </p:spTree>
    <p:extLst>
      <p:ext uri="{BB962C8B-B14F-4D97-AF65-F5344CB8AC3E}">
        <p14:creationId xmlns:p14="http://schemas.microsoft.com/office/powerpoint/2010/main" val="3830483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testing our chat implementation. Here, instead of doing normal database operations, every operation is done inside a chatroom. As previously explained, a bot is responsible to execute these commands. We use two clients and 3 servers for this test and both clients are in the same chatroom.</a:t>
            </a:r>
          </a:p>
        </p:txBody>
      </p:sp>
      <p:sp>
        <p:nvSpPr>
          <p:cNvPr id="4" name="Slide Number Placeholder 3"/>
          <p:cNvSpPr>
            <a:spLocks noGrp="1"/>
          </p:cNvSpPr>
          <p:nvPr>
            <p:ph type="sldNum" sz="quarter" idx="5"/>
          </p:nvPr>
        </p:nvSpPr>
        <p:spPr/>
        <p:txBody>
          <a:bodyPr/>
          <a:lstStyle/>
          <a:p>
            <a:fld id="{A80A11F0-6DE4-4744-89DB-E4C2F3ADA3D2}" type="slidenum">
              <a:rPr lang="de-DE" smtClean="0"/>
              <a:t>26</a:t>
            </a:fld>
            <a:endParaRPr lang="de-DE"/>
          </a:p>
        </p:txBody>
      </p:sp>
    </p:spTree>
    <p:extLst>
      <p:ext uri="{BB962C8B-B14F-4D97-AF65-F5344CB8AC3E}">
        <p14:creationId xmlns:p14="http://schemas.microsoft.com/office/powerpoint/2010/main" val="309357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2</a:t>
            </a:fld>
            <a:endParaRPr lang="de-DE"/>
          </a:p>
        </p:txBody>
      </p:sp>
    </p:spTree>
    <p:extLst>
      <p:ext uri="{BB962C8B-B14F-4D97-AF65-F5344CB8AC3E}">
        <p14:creationId xmlns:p14="http://schemas.microsoft.com/office/powerpoint/2010/main" val="241796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y-axis we still measure time in seconds but on the x-axis we measure chat messages that get executed between each operation. So after every database operation, we send x amount of normal chat messages in the chatroom. Doing operations in a room is slower than doing it outside of a room, because an extra connection to the bot is required and the bot does operations for all chat users. With few messages sent, the extra time required compared to the normal database operations seems unnecessary. However, as the chat messages increase, we see that the time does not grow proportionally. Our response times roughly follow the path of the function 0.3x, which means for every additional chat message per operation (which equals to 320*2=640 additional messages overall), the system is slower by just 300 </a:t>
            </a:r>
            <a:r>
              <a:rPr lang="en-US" dirty="0" err="1"/>
              <a:t>miliseconds</a:t>
            </a:r>
            <a:r>
              <a:rPr lang="en-US" dirty="0"/>
              <a:t>. That means in one additional second we can send an extra ..</a:t>
            </a:r>
          </a:p>
        </p:txBody>
      </p:sp>
      <p:sp>
        <p:nvSpPr>
          <p:cNvPr id="4" name="Slide Number Placeholder 3"/>
          <p:cNvSpPr>
            <a:spLocks noGrp="1"/>
          </p:cNvSpPr>
          <p:nvPr>
            <p:ph type="sldNum" sz="quarter" idx="5"/>
          </p:nvPr>
        </p:nvSpPr>
        <p:spPr/>
        <p:txBody>
          <a:bodyPr/>
          <a:lstStyle/>
          <a:p>
            <a:fld id="{A80A11F0-6DE4-4744-89DB-E4C2F3ADA3D2}" type="slidenum">
              <a:rPr lang="de-DE" smtClean="0"/>
              <a:t>27</a:t>
            </a:fld>
            <a:endParaRPr lang="de-DE"/>
          </a:p>
        </p:txBody>
      </p:sp>
    </p:spTree>
    <p:extLst>
      <p:ext uri="{BB962C8B-B14F-4D97-AF65-F5344CB8AC3E}">
        <p14:creationId xmlns:p14="http://schemas.microsoft.com/office/powerpoint/2010/main" val="2365142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Decrease load on 1 server -&gt; limit chatrooms/clients</a:t>
            </a:r>
          </a:p>
          <a:p>
            <a:r>
              <a:rPr lang="en-US" dirty="0"/>
              <a:t>Increase availability for </a:t>
            </a:r>
            <a:r>
              <a:rPr lang="en-US" dirty="0" err="1"/>
              <a:t>kvs</a:t>
            </a:r>
            <a:r>
              <a:rPr lang="en-US" dirty="0"/>
              <a:t> during chat -&gt; chatbot bottleneck</a:t>
            </a:r>
          </a:p>
          <a:p>
            <a:r>
              <a:rPr lang="en-US" dirty="0"/>
              <a:t>Recommendation for lightweight chatting</a:t>
            </a:r>
          </a:p>
        </p:txBody>
      </p:sp>
      <p:sp>
        <p:nvSpPr>
          <p:cNvPr id="4" name="Slide Number Placeholder 3"/>
          <p:cNvSpPr>
            <a:spLocks noGrp="1"/>
          </p:cNvSpPr>
          <p:nvPr>
            <p:ph type="sldNum" sz="quarter" idx="5"/>
          </p:nvPr>
        </p:nvSpPr>
        <p:spPr/>
        <p:txBody>
          <a:bodyPr/>
          <a:lstStyle/>
          <a:p>
            <a:fld id="{A80A11F0-6DE4-4744-89DB-E4C2F3ADA3D2}" type="slidenum">
              <a:rPr lang="de-DE" smtClean="0"/>
              <a:t>28</a:t>
            </a:fld>
            <a:endParaRPr lang="de-DE"/>
          </a:p>
        </p:txBody>
      </p:sp>
    </p:spTree>
    <p:extLst>
      <p:ext uri="{BB962C8B-B14F-4D97-AF65-F5344CB8AC3E}">
        <p14:creationId xmlns:p14="http://schemas.microsoft.com/office/powerpoint/2010/main" val="108302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subscribers are idle, just supposed to wait and receive</a:t>
            </a:r>
          </a:p>
        </p:txBody>
      </p:sp>
      <p:sp>
        <p:nvSpPr>
          <p:cNvPr id="4" name="Slide Number Placeholder 3"/>
          <p:cNvSpPr>
            <a:spLocks noGrp="1"/>
          </p:cNvSpPr>
          <p:nvPr>
            <p:ph type="sldNum" sz="quarter" idx="5"/>
          </p:nvPr>
        </p:nvSpPr>
        <p:spPr/>
        <p:txBody>
          <a:bodyPr/>
          <a:lstStyle/>
          <a:p>
            <a:fld id="{A80A11F0-6DE4-4744-89DB-E4C2F3ADA3D2}" type="slidenum">
              <a:rPr lang="de-DE" smtClean="0"/>
              <a:t>3</a:t>
            </a:fld>
            <a:endParaRPr lang="de-DE"/>
          </a:p>
        </p:txBody>
      </p:sp>
    </p:spTree>
    <p:extLst>
      <p:ext uri="{BB962C8B-B14F-4D97-AF65-F5344CB8AC3E}">
        <p14:creationId xmlns:p14="http://schemas.microsoft.com/office/powerpoint/2010/main" val="408878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a:t>
            </a:r>
            <a:r>
              <a:rPr lang="en-US" dirty="0" err="1"/>
              <a:t>fr</a:t>
            </a:r>
            <a:r>
              <a:rPr lang="en-US" dirty="0"/>
              <a:t> example we have a cookie factory with this specific model</a:t>
            </a:r>
          </a:p>
        </p:txBody>
      </p:sp>
      <p:sp>
        <p:nvSpPr>
          <p:cNvPr id="4" name="Slide Number Placeholder 3"/>
          <p:cNvSpPr>
            <a:spLocks noGrp="1"/>
          </p:cNvSpPr>
          <p:nvPr>
            <p:ph type="sldNum" sz="quarter" idx="5"/>
          </p:nvPr>
        </p:nvSpPr>
        <p:spPr/>
        <p:txBody>
          <a:bodyPr/>
          <a:lstStyle/>
          <a:p>
            <a:fld id="{A80A11F0-6DE4-4744-89DB-E4C2F3ADA3D2}" type="slidenum">
              <a:rPr lang="de-DE" smtClean="0"/>
              <a:t>4</a:t>
            </a:fld>
            <a:endParaRPr lang="de-DE"/>
          </a:p>
        </p:txBody>
      </p:sp>
    </p:spTree>
    <p:extLst>
      <p:ext uri="{BB962C8B-B14F-4D97-AF65-F5344CB8AC3E}">
        <p14:creationId xmlns:p14="http://schemas.microsoft.com/office/powerpoint/2010/main" val="2774855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Kvs</a:t>
            </a:r>
            <a:r>
              <a:rPr lang="en-US" dirty="0"/>
              <a:t> store to save orders for delivery, </a:t>
            </a:r>
          </a:p>
          <a:p>
            <a:r>
              <a:rPr lang="en-US" dirty="0"/>
              <a:t>Exchange information regarding orders</a:t>
            </a:r>
          </a:p>
          <a:p>
            <a:r>
              <a:rPr lang="en-US" dirty="0"/>
              <a:t>Different communication channels for managers vs employees</a:t>
            </a:r>
          </a:p>
          <a:p>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5</a:t>
            </a:fld>
            <a:endParaRPr lang="de-DE"/>
          </a:p>
        </p:txBody>
      </p:sp>
    </p:spTree>
    <p:extLst>
      <p:ext uri="{BB962C8B-B14F-4D97-AF65-F5344CB8AC3E}">
        <p14:creationId xmlns:p14="http://schemas.microsoft.com/office/powerpoint/2010/main" val="300912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difference between </a:t>
            </a:r>
            <a:r>
              <a:rPr lang="en-US" dirty="0" err="1"/>
              <a:t>publshers</a:t>
            </a:r>
            <a:r>
              <a:rPr lang="en-US" dirty="0"/>
              <a:t> and subscribers</a:t>
            </a:r>
          </a:p>
        </p:txBody>
      </p:sp>
      <p:sp>
        <p:nvSpPr>
          <p:cNvPr id="4" name="Slide Number Placeholder 3"/>
          <p:cNvSpPr>
            <a:spLocks noGrp="1"/>
          </p:cNvSpPr>
          <p:nvPr>
            <p:ph type="sldNum" sz="quarter" idx="5"/>
          </p:nvPr>
        </p:nvSpPr>
        <p:spPr/>
        <p:txBody>
          <a:bodyPr/>
          <a:lstStyle/>
          <a:p>
            <a:fld id="{A80A11F0-6DE4-4744-89DB-E4C2F3ADA3D2}" type="slidenum">
              <a:rPr lang="de-DE" smtClean="0"/>
              <a:t>6</a:t>
            </a:fld>
            <a:endParaRPr lang="de-DE"/>
          </a:p>
        </p:txBody>
      </p:sp>
    </p:spTree>
    <p:extLst>
      <p:ext uri="{BB962C8B-B14F-4D97-AF65-F5344CB8AC3E}">
        <p14:creationId xmlns:p14="http://schemas.microsoft.com/office/powerpoint/2010/main" val="289128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a:t>
            </a:r>
            <a:r>
              <a:rPr lang="en-US" dirty="0" err="1"/>
              <a:t>pubsub</a:t>
            </a:r>
            <a:r>
              <a:rPr lang="en-US" dirty="0"/>
              <a:t> we need a many-to-many communication on the same object</a:t>
            </a:r>
          </a:p>
        </p:txBody>
      </p:sp>
      <p:sp>
        <p:nvSpPr>
          <p:cNvPr id="4" name="Slide Number Placeholder 3"/>
          <p:cNvSpPr>
            <a:spLocks noGrp="1"/>
          </p:cNvSpPr>
          <p:nvPr>
            <p:ph type="sldNum" sz="quarter" idx="5"/>
          </p:nvPr>
        </p:nvSpPr>
        <p:spPr/>
        <p:txBody>
          <a:bodyPr/>
          <a:lstStyle/>
          <a:p>
            <a:fld id="{A80A11F0-6DE4-4744-89DB-E4C2F3ADA3D2}" type="slidenum">
              <a:rPr lang="de-DE" smtClean="0"/>
              <a:t>7</a:t>
            </a:fld>
            <a:endParaRPr lang="de-DE"/>
          </a:p>
        </p:txBody>
      </p:sp>
    </p:spTree>
    <p:extLst>
      <p:ext uri="{BB962C8B-B14F-4D97-AF65-F5344CB8AC3E}">
        <p14:creationId xmlns:p14="http://schemas.microsoft.com/office/powerpoint/2010/main" val="2315116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of who you are talking to</a:t>
            </a:r>
          </a:p>
          <a:p>
            <a:r>
              <a:rPr lang="en-US" dirty="0"/>
              <a:t>modify orders</a:t>
            </a:r>
          </a:p>
          <a:p>
            <a:r>
              <a:rPr lang="en-US" dirty="0"/>
              <a:t>ability to share info with all coworkers or </a:t>
            </a:r>
            <a:r>
              <a:rPr lang="en-US" dirty="0" err="1"/>
              <a:t>limiited</a:t>
            </a:r>
            <a:r>
              <a:rPr lang="en-US" dirty="0"/>
              <a:t> to people with special access rights</a:t>
            </a:r>
          </a:p>
        </p:txBody>
      </p:sp>
      <p:sp>
        <p:nvSpPr>
          <p:cNvPr id="4" name="Slide Number Placeholder 3"/>
          <p:cNvSpPr>
            <a:spLocks noGrp="1"/>
          </p:cNvSpPr>
          <p:nvPr>
            <p:ph type="sldNum" sz="quarter" idx="5"/>
          </p:nvPr>
        </p:nvSpPr>
        <p:spPr/>
        <p:txBody>
          <a:bodyPr/>
          <a:lstStyle/>
          <a:p>
            <a:fld id="{A80A11F0-6DE4-4744-89DB-E4C2F3ADA3D2}" type="slidenum">
              <a:rPr lang="de-DE" smtClean="0"/>
              <a:t>8</a:t>
            </a:fld>
            <a:endParaRPr lang="de-DE"/>
          </a:p>
        </p:txBody>
      </p:sp>
    </p:spTree>
    <p:extLst>
      <p:ext uri="{BB962C8B-B14F-4D97-AF65-F5344CB8AC3E}">
        <p14:creationId xmlns:p14="http://schemas.microsoft.com/office/powerpoint/2010/main" val="77009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how we tackled these demands</a:t>
            </a:r>
          </a:p>
        </p:txBody>
      </p:sp>
      <p:sp>
        <p:nvSpPr>
          <p:cNvPr id="4" name="Slide Number Placeholder 3"/>
          <p:cNvSpPr>
            <a:spLocks noGrp="1"/>
          </p:cNvSpPr>
          <p:nvPr>
            <p:ph type="sldNum" sz="quarter" idx="5"/>
          </p:nvPr>
        </p:nvSpPr>
        <p:spPr/>
        <p:txBody>
          <a:bodyPr/>
          <a:lstStyle/>
          <a:p>
            <a:fld id="{A80A11F0-6DE4-4744-89DB-E4C2F3ADA3D2}" type="slidenum">
              <a:rPr lang="de-DE" smtClean="0"/>
              <a:t>9</a:t>
            </a:fld>
            <a:endParaRPr lang="de-DE"/>
          </a:p>
        </p:txBody>
      </p:sp>
    </p:spTree>
    <p:extLst>
      <p:ext uri="{BB962C8B-B14F-4D97-AF65-F5344CB8AC3E}">
        <p14:creationId xmlns:p14="http://schemas.microsoft.com/office/powerpoint/2010/main" val="2897434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4984-D75F-43C6-8A28-01D9113C83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EBE21BA8-1245-4953-9FE9-000C77E20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3B619DE2-4C94-4373-85D7-EF10CDA4B961}"/>
              </a:ext>
            </a:extLst>
          </p:cNvPr>
          <p:cNvSpPr>
            <a:spLocks noGrp="1"/>
          </p:cNvSpPr>
          <p:nvPr>
            <p:ph type="dt" sz="half" idx="10"/>
          </p:nvPr>
        </p:nvSpPr>
        <p:spPr/>
        <p:txBody>
          <a:bodyPr/>
          <a:lstStyle/>
          <a:p>
            <a:fld id="{5AE49490-6CC3-4DC8-BC67-271EBFFAAE91}" type="datetime1">
              <a:rPr lang="de-DE" smtClean="0"/>
              <a:t>28.01.20</a:t>
            </a:fld>
            <a:endParaRPr lang="de-DE"/>
          </a:p>
        </p:txBody>
      </p:sp>
      <p:sp>
        <p:nvSpPr>
          <p:cNvPr id="5" name="Footer Placeholder 4">
            <a:extLst>
              <a:ext uri="{FF2B5EF4-FFF2-40B4-BE49-F238E27FC236}">
                <a16:creationId xmlns:a16="http://schemas.microsoft.com/office/drawing/2014/main" id="{D74D4EE2-93B1-4CEB-B6A9-91DED3204CD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0673CA5-4309-4E7B-82D2-0D7EB00072AF}"/>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156857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DB20-DFDF-4C32-96C5-F14AF845C73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1D1C202-394B-4364-9902-210BCF61E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AB074CB-6C3B-4369-919D-AB25B3EA26EC}"/>
              </a:ext>
            </a:extLst>
          </p:cNvPr>
          <p:cNvSpPr>
            <a:spLocks noGrp="1"/>
          </p:cNvSpPr>
          <p:nvPr>
            <p:ph type="dt" sz="half" idx="10"/>
          </p:nvPr>
        </p:nvSpPr>
        <p:spPr/>
        <p:txBody>
          <a:bodyPr/>
          <a:lstStyle/>
          <a:p>
            <a:fld id="{156C0C41-409A-4055-9E82-A0B313FEDA3C}" type="datetime1">
              <a:rPr lang="de-DE" smtClean="0"/>
              <a:t>28.01.20</a:t>
            </a:fld>
            <a:endParaRPr lang="de-DE"/>
          </a:p>
        </p:txBody>
      </p:sp>
      <p:sp>
        <p:nvSpPr>
          <p:cNvPr id="5" name="Footer Placeholder 4">
            <a:extLst>
              <a:ext uri="{FF2B5EF4-FFF2-40B4-BE49-F238E27FC236}">
                <a16:creationId xmlns:a16="http://schemas.microsoft.com/office/drawing/2014/main" id="{01F105F6-9F45-48CF-A8F4-D4103900324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AD196FD-F2A7-400D-996C-E4CBB424DDA2}"/>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96460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CEF29-C71E-4D94-962A-9F40BD819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8CCCA952-18F9-4C03-A75A-2C805BA8F2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54DFD1F-E025-4C17-945C-67DE3CDE45A8}"/>
              </a:ext>
            </a:extLst>
          </p:cNvPr>
          <p:cNvSpPr>
            <a:spLocks noGrp="1"/>
          </p:cNvSpPr>
          <p:nvPr>
            <p:ph type="dt" sz="half" idx="10"/>
          </p:nvPr>
        </p:nvSpPr>
        <p:spPr/>
        <p:txBody>
          <a:bodyPr/>
          <a:lstStyle/>
          <a:p>
            <a:fld id="{6221694C-B5E1-456C-B35F-A881026BA718}" type="datetime1">
              <a:rPr lang="de-DE" smtClean="0"/>
              <a:t>28.01.20</a:t>
            </a:fld>
            <a:endParaRPr lang="de-DE"/>
          </a:p>
        </p:txBody>
      </p:sp>
      <p:sp>
        <p:nvSpPr>
          <p:cNvPr id="5" name="Footer Placeholder 4">
            <a:extLst>
              <a:ext uri="{FF2B5EF4-FFF2-40B4-BE49-F238E27FC236}">
                <a16:creationId xmlns:a16="http://schemas.microsoft.com/office/drawing/2014/main" id="{DE387F78-1254-43E8-BA4B-A6B9586D36D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F7503A4E-AD85-4C5B-B647-EB623767FA87}"/>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30651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E0C1-9923-488A-9882-794D7F0D9BD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64FB9A2-8286-41A7-AF2B-4E887AA442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4616308-6BF5-461D-B459-28BF43553AB2}"/>
              </a:ext>
            </a:extLst>
          </p:cNvPr>
          <p:cNvSpPr>
            <a:spLocks noGrp="1"/>
          </p:cNvSpPr>
          <p:nvPr>
            <p:ph type="dt" sz="half" idx="10"/>
          </p:nvPr>
        </p:nvSpPr>
        <p:spPr/>
        <p:txBody>
          <a:bodyPr/>
          <a:lstStyle/>
          <a:p>
            <a:fld id="{0875BD52-8B06-483E-B251-5AAB3F46E8EA}" type="datetime1">
              <a:rPr lang="de-DE" smtClean="0"/>
              <a:t>28.01.20</a:t>
            </a:fld>
            <a:endParaRPr lang="de-DE"/>
          </a:p>
        </p:txBody>
      </p:sp>
      <p:sp>
        <p:nvSpPr>
          <p:cNvPr id="5" name="Footer Placeholder 4">
            <a:extLst>
              <a:ext uri="{FF2B5EF4-FFF2-40B4-BE49-F238E27FC236}">
                <a16:creationId xmlns:a16="http://schemas.microsoft.com/office/drawing/2014/main" id="{EAAB6CF0-D257-4018-8E71-C8DA3C060C4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1D8F7A3-3B7D-4364-9727-377479CE48DE}"/>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141088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A963-CCFB-4195-B36C-41C03598CF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4620FC0A-62F4-444F-B949-615A4FD4E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0C792B-6F9D-4DD0-9EF8-BF16B68C5BF6}"/>
              </a:ext>
            </a:extLst>
          </p:cNvPr>
          <p:cNvSpPr>
            <a:spLocks noGrp="1"/>
          </p:cNvSpPr>
          <p:nvPr>
            <p:ph type="dt" sz="half" idx="10"/>
          </p:nvPr>
        </p:nvSpPr>
        <p:spPr/>
        <p:txBody>
          <a:bodyPr/>
          <a:lstStyle/>
          <a:p>
            <a:fld id="{6059D824-5E9E-4FD8-83BE-048BA24C55CA}" type="datetime1">
              <a:rPr lang="de-DE" smtClean="0"/>
              <a:t>28.01.20</a:t>
            </a:fld>
            <a:endParaRPr lang="de-DE"/>
          </a:p>
        </p:txBody>
      </p:sp>
      <p:sp>
        <p:nvSpPr>
          <p:cNvPr id="5" name="Footer Placeholder 4">
            <a:extLst>
              <a:ext uri="{FF2B5EF4-FFF2-40B4-BE49-F238E27FC236}">
                <a16:creationId xmlns:a16="http://schemas.microsoft.com/office/drawing/2014/main" id="{E0199629-6F1F-4936-A1BB-2049030BD8A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0BAC4D8-5E8E-414A-9A3A-AFB6B9291726}"/>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241643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C028D-6DAA-4DA3-B8F9-2316CBB1C67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45AD13C-14FD-4394-8D6F-EA50C279FD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4AAF4A20-3C9C-4004-AF05-A39B1BA27C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439401FE-0511-4D76-B16A-ECECD0BECE9B}"/>
              </a:ext>
            </a:extLst>
          </p:cNvPr>
          <p:cNvSpPr>
            <a:spLocks noGrp="1"/>
          </p:cNvSpPr>
          <p:nvPr>
            <p:ph type="dt" sz="half" idx="10"/>
          </p:nvPr>
        </p:nvSpPr>
        <p:spPr/>
        <p:txBody>
          <a:bodyPr/>
          <a:lstStyle/>
          <a:p>
            <a:fld id="{E91D18CA-7BE8-4434-84E9-44DB7A88550B}" type="datetime1">
              <a:rPr lang="de-DE" smtClean="0"/>
              <a:t>28.01.20</a:t>
            </a:fld>
            <a:endParaRPr lang="de-DE"/>
          </a:p>
        </p:txBody>
      </p:sp>
      <p:sp>
        <p:nvSpPr>
          <p:cNvPr id="6" name="Footer Placeholder 5">
            <a:extLst>
              <a:ext uri="{FF2B5EF4-FFF2-40B4-BE49-F238E27FC236}">
                <a16:creationId xmlns:a16="http://schemas.microsoft.com/office/drawing/2014/main" id="{D294A31A-1DC7-4BBB-A67F-0665648525F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24BBAB4-CFDE-482B-A4E8-CEACFFD142F7}"/>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235271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C7CB-B1BE-4E8C-A11B-D49A810F20D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C25DBC4-4FAD-42C9-9072-E990013E31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2430A7-AFA5-4A08-BAED-91DEA22FFA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6E6A0AB3-1CD4-4135-9EF2-DCB050E04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D6C167-C4F4-4473-8AAA-EF5E25B872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FDFFC5B0-1CA9-4B48-A06D-0AB5EA542BB5}"/>
              </a:ext>
            </a:extLst>
          </p:cNvPr>
          <p:cNvSpPr>
            <a:spLocks noGrp="1"/>
          </p:cNvSpPr>
          <p:nvPr>
            <p:ph type="dt" sz="half" idx="10"/>
          </p:nvPr>
        </p:nvSpPr>
        <p:spPr/>
        <p:txBody>
          <a:bodyPr/>
          <a:lstStyle/>
          <a:p>
            <a:fld id="{C7A654C7-5240-41F1-BDD6-2148C5322CF4}" type="datetime1">
              <a:rPr lang="de-DE" smtClean="0"/>
              <a:t>28.01.20</a:t>
            </a:fld>
            <a:endParaRPr lang="de-DE"/>
          </a:p>
        </p:txBody>
      </p:sp>
      <p:sp>
        <p:nvSpPr>
          <p:cNvPr id="8" name="Footer Placeholder 7">
            <a:extLst>
              <a:ext uri="{FF2B5EF4-FFF2-40B4-BE49-F238E27FC236}">
                <a16:creationId xmlns:a16="http://schemas.microsoft.com/office/drawing/2014/main" id="{C1391613-8EAD-419C-92A5-6E5C57F93CF6}"/>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861A8349-DE89-41F7-B652-9530FCA978CD}"/>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19780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2F65-6B00-4BAD-8EC3-EF9C1BC37DCC}"/>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AD694F7D-3820-4D52-ADED-8E4F53F36917}"/>
              </a:ext>
            </a:extLst>
          </p:cNvPr>
          <p:cNvSpPr>
            <a:spLocks noGrp="1"/>
          </p:cNvSpPr>
          <p:nvPr>
            <p:ph type="dt" sz="half" idx="10"/>
          </p:nvPr>
        </p:nvSpPr>
        <p:spPr/>
        <p:txBody>
          <a:bodyPr/>
          <a:lstStyle/>
          <a:p>
            <a:fld id="{F8463725-CD6F-4248-AE10-4A2C0B56C58F}" type="datetime1">
              <a:rPr lang="de-DE" smtClean="0"/>
              <a:t>28.01.20</a:t>
            </a:fld>
            <a:endParaRPr lang="de-DE"/>
          </a:p>
        </p:txBody>
      </p:sp>
      <p:sp>
        <p:nvSpPr>
          <p:cNvPr id="4" name="Footer Placeholder 3">
            <a:extLst>
              <a:ext uri="{FF2B5EF4-FFF2-40B4-BE49-F238E27FC236}">
                <a16:creationId xmlns:a16="http://schemas.microsoft.com/office/drawing/2014/main" id="{B58D2EFD-AAC0-4C15-8D95-BCD9D1DC847D}"/>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311216DB-451A-4DEE-BB7C-157FAC128260}"/>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21358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CDAA58-228E-4F4E-9A3C-A3D4C2AA91E6}"/>
              </a:ext>
            </a:extLst>
          </p:cNvPr>
          <p:cNvSpPr>
            <a:spLocks noGrp="1"/>
          </p:cNvSpPr>
          <p:nvPr>
            <p:ph type="dt" sz="half" idx="10"/>
          </p:nvPr>
        </p:nvSpPr>
        <p:spPr/>
        <p:txBody>
          <a:bodyPr/>
          <a:lstStyle/>
          <a:p>
            <a:fld id="{2F94DC73-B315-46DD-BD82-58F24E5D52F4}" type="datetime1">
              <a:rPr lang="de-DE" smtClean="0"/>
              <a:t>28.01.20</a:t>
            </a:fld>
            <a:endParaRPr lang="de-DE"/>
          </a:p>
        </p:txBody>
      </p:sp>
      <p:sp>
        <p:nvSpPr>
          <p:cNvPr id="3" name="Footer Placeholder 2">
            <a:extLst>
              <a:ext uri="{FF2B5EF4-FFF2-40B4-BE49-F238E27FC236}">
                <a16:creationId xmlns:a16="http://schemas.microsoft.com/office/drawing/2014/main" id="{7B8FE3FA-5A02-4447-8801-75AA7DF555E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52C2745-3C93-4BD4-ACF1-C0A28260151F}"/>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2356142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2C02-D968-4880-B8E4-B7C97CF129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D84E4C-2C0F-45B1-965F-C9A44F4E2F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BC1807D4-34A5-4B76-B645-F0DA8090E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59964D-740A-4162-AA8D-373C75A88221}"/>
              </a:ext>
            </a:extLst>
          </p:cNvPr>
          <p:cNvSpPr>
            <a:spLocks noGrp="1"/>
          </p:cNvSpPr>
          <p:nvPr>
            <p:ph type="dt" sz="half" idx="10"/>
          </p:nvPr>
        </p:nvSpPr>
        <p:spPr/>
        <p:txBody>
          <a:bodyPr/>
          <a:lstStyle/>
          <a:p>
            <a:fld id="{B5F3AA09-21E3-4E5F-9442-58CDBBF85CB8}" type="datetime1">
              <a:rPr lang="de-DE" smtClean="0"/>
              <a:t>28.01.20</a:t>
            </a:fld>
            <a:endParaRPr lang="de-DE"/>
          </a:p>
        </p:txBody>
      </p:sp>
      <p:sp>
        <p:nvSpPr>
          <p:cNvPr id="6" name="Footer Placeholder 5">
            <a:extLst>
              <a:ext uri="{FF2B5EF4-FFF2-40B4-BE49-F238E27FC236}">
                <a16:creationId xmlns:a16="http://schemas.microsoft.com/office/drawing/2014/main" id="{EB7C4E81-2B7D-465E-A4EB-BB5296FA44E0}"/>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E2AC067-D7EC-4B77-9344-0F62F1BA5F3C}"/>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52382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BE89-0078-4BD8-8EAC-990CA7B3FB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AEA7629A-072B-4528-8F24-2BF6546E3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FB3C1BA3-96C6-4C4E-BFEF-BA78B3AFB7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03BC5-D3A9-4613-B054-CDB025CBF7A8}"/>
              </a:ext>
            </a:extLst>
          </p:cNvPr>
          <p:cNvSpPr>
            <a:spLocks noGrp="1"/>
          </p:cNvSpPr>
          <p:nvPr>
            <p:ph type="dt" sz="half" idx="10"/>
          </p:nvPr>
        </p:nvSpPr>
        <p:spPr/>
        <p:txBody>
          <a:bodyPr/>
          <a:lstStyle/>
          <a:p>
            <a:fld id="{212684FD-36F7-4E85-B00A-5D4DBD920DAC}" type="datetime1">
              <a:rPr lang="de-DE" smtClean="0"/>
              <a:t>28.01.20</a:t>
            </a:fld>
            <a:endParaRPr lang="de-DE"/>
          </a:p>
        </p:txBody>
      </p:sp>
      <p:sp>
        <p:nvSpPr>
          <p:cNvPr id="6" name="Footer Placeholder 5">
            <a:extLst>
              <a:ext uri="{FF2B5EF4-FFF2-40B4-BE49-F238E27FC236}">
                <a16:creationId xmlns:a16="http://schemas.microsoft.com/office/drawing/2014/main" id="{23A7656D-52AE-4D30-AE6A-A2A5B28A63F3}"/>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AA82354-5842-46D2-BB80-4B288DB6B4DD}"/>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4030515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DBD277-4F46-42AD-AF4B-0358201A2503}"/>
              </a:ext>
            </a:extLst>
          </p:cNvPr>
          <p:cNvSpPr>
            <a:spLocks noGrp="1"/>
          </p:cNvSpPr>
          <p:nvPr>
            <p:ph type="title"/>
          </p:nvPr>
        </p:nvSpPr>
        <p:spPr>
          <a:xfrm>
            <a:off x="658586" y="-113847"/>
            <a:ext cx="10515600" cy="1325563"/>
          </a:xfrm>
          <a:prstGeom prst="rect">
            <a:avLst/>
          </a:prstGeom>
        </p:spPr>
        <p:txBody>
          <a:bodyPr vert="horz" lIns="91440" tIns="45720" rIns="91440" bIns="45720" rtlCol="0" anchor="ctr">
            <a:normAutofit/>
          </a:bodyPr>
          <a:lstStyle/>
          <a:p>
            <a:r>
              <a:rPr lang="en-US" dirty="0"/>
              <a:t>Click to edit Master title style</a:t>
            </a:r>
            <a:endParaRPr lang="de-DE" dirty="0"/>
          </a:p>
        </p:txBody>
      </p:sp>
      <p:sp>
        <p:nvSpPr>
          <p:cNvPr id="3" name="Text Placeholder 2">
            <a:extLst>
              <a:ext uri="{FF2B5EF4-FFF2-40B4-BE49-F238E27FC236}">
                <a16:creationId xmlns:a16="http://schemas.microsoft.com/office/drawing/2014/main" id="{F8B0B87B-7837-4BE5-8BAE-09B468792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6700200-FD75-45FA-8DC3-5DB0EB2CDA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B732C-B5F4-4398-9AED-09FA1B440C3B}" type="datetime1">
              <a:rPr lang="de-DE" smtClean="0"/>
              <a:t>28.01.20</a:t>
            </a:fld>
            <a:endParaRPr lang="de-DE"/>
          </a:p>
        </p:txBody>
      </p:sp>
      <p:sp>
        <p:nvSpPr>
          <p:cNvPr id="5" name="Footer Placeholder 4">
            <a:extLst>
              <a:ext uri="{FF2B5EF4-FFF2-40B4-BE49-F238E27FC236}">
                <a16:creationId xmlns:a16="http://schemas.microsoft.com/office/drawing/2014/main" id="{50D8A988-A833-442A-AE5B-D147A4991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B0025CFB-8B3F-4D4C-9A9A-B16ED9CC4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CC15EE-4D2B-4498-B95D-0F280A7CE9DE}" type="slidenum">
              <a:rPr lang="de-DE" smtClean="0"/>
              <a:t>‹#›</a:t>
            </a:fld>
            <a:endParaRPr lang="de-DE"/>
          </a:p>
        </p:txBody>
      </p:sp>
    </p:spTree>
    <p:extLst>
      <p:ext uri="{BB962C8B-B14F-4D97-AF65-F5344CB8AC3E}">
        <p14:creationId xmlns:p14="http://schemas.microsoft.com/office/powerpoint/2010/main" val="989159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67DF2-74ED-4801-859D-AFECAD533FCA}"/>
              </a:ext>
            </a:extLst>
          </p:cNvPr>
          <p:cNvSpPr>
            <a:spLocks noGrp="1"/>
          </p:cNvSpPr>
          <p:nvPr>
            <p:ph type="ctrTitle"/>
          </p:nvPr>
        </p:nvSpPr>
        <p:spPr>
          <a:xfrm>
            <a:off x="1330325" y="958852"/>
            <a:ext cx="9531350" cy="2514597"/>
          </a:xfrm>
        </p:spPr>
        <p:txBody>
          <a:bodyPr anchor="b">
            <a:normAutofit/>
          </a:bodyPr>
          <a:lstStyle/>
          <a:p>
            <a:r>
              <a:rPr lang="de-DE" sz="6200" b="1">
                <a:solidFill>
                  <a:srgbClr val="FFFFFF"/>
                </a:solidFill>
              </a:rPr>
              <a:t>Praktikum: Cloud Data Bases (IN0012, IN2106, IN4163)</a:t>
            </a:r>
          </a:p>
        </p:txBody>
      </p:sp>
      <p:sp>
        <p:nvSpPr>
          <p:cNvPr id="3" name="Subtitle 2">
            <a:extLst>
              <a:ext uri="{FF2B5EF4-FFF2-40B4-BE49-F238E27FC236}">
                <a16:creationId xmlns:a16="http://schemas.microsoft.com/office/drawing/2014/main" id="{579B76EC-22EC-467C-B1E4-7C812B9B8561}"/>
              </a:ext>
            </a:extLst>
          </p:cNvPr>
          <p:cNvSpPr>
            <a:spLocks noGrp="1"/>
          </p:cNvSpPr>
          <p:nvPr>
            <p:ph type="subTitle" idx="1"/>
          </p:nvPr>
        </p:nvSpPr>
        <p:spPr>
          <a:xfrm>
            <a:off x="1330325" y="4883150"/>
            <a:ext cx="9585326" cy="1454150"/>
          </a:xfrm>
        </p:spPr>
        <p:txBody>
          <a:bodyPr>
            <a:normAutofit/>
          </a:bodyPr>
          <a:lstStyle/>
          <a:p>
            <a:r>
              <a:rPr lang="de-DE" sz="3200" dirty="0"/>
              <a:t>Aly Kamel, Iremur Kidil, Ricardo Kraft </a:t>
            </a:r>
          </a:p>
          <a:p>
            <a:r>
              <a:rPr lang="de-DE" sz="3200" dirty="0"/>
              <a:t>28.01.2020</a:t>
            </a:r>
          </a:p>
        </p:txBody>
      </p:sp>
      <p:sp>
        <p:nvSpPr>
          <p:cNvPr id="4" name="Slide Number Placeholder 3">
            <a:extLst>
              <a:ext uri="{FF2B5EF4-FFF2-40B4-BE49-F238E27FC236}">
                <a16:creationId xmlns:a16="http://schemas.microsoft.com/office/drawing/2014/main" id="{74F2DBA7-FE4E-449E-BC46-BD31D9865259}"/>
              </a:ext>
            </a:extLst>
          </p:cNvPr>
          <p:cNvSpPr>
            <a:spLocks noGrp="1"/>
          </p:cNvSpPr>
          <p:nvPr>
            <p:ph type="sldNum" sz="quarter" idx="12"/>
          </p:nvPr>
        </p:nvSpPr>
        <p:spPr>
          <a:xfrm>
            <a:off x="8610600" y="6356350"/>
            <a:ext cx="2743200" cy="365125"/>
          </a:xfrm>
        </p:spPr>
        <p:txBody>
          <a:bodyPr>
            <a:normAutofit/>
          </a:bodyPr>
          <a:lstStyle/>
          <a:p>
            <a:pPr>
              <a:spcAft>
                <a:spcPts val="600"/>
              </a:spcAft>
            </a:pPr>
            <a:fld id="{53CC15EE-4D2B-4498-B95D-0F280A7CE9DE}" type="slidenum">
              <a:rPr lang="de-DE" smtClean="0"/>
              <a:pPr>
                <a:spcAft>
                  <a:spcPts val="600"/>
                </a:spcAft>
              </a:pPr>
              <a:t>1</a:t>
            </a:fld>
            <a:endParaRPr lang="de-DE"/>
          </a:p>
        </p:txBody>
      </p:sp>
    </p:spTree>
    <p:extLst>
      <p:ext uri="{BB962C8B-B14F-4D97-AF65-F5344CB8AC3E}">
        <p14:creationId xmlns:p14="http://schemas.microsoft.com/office/powerpoint/2010/main" val="3100105622"/>
      </p:ext>
    </p:extLst>
  </p:cSld>
  <p:clrMapOvr>
    <a:masterClrMapping/>
  </p:clrMapOvr>
  <mc:AlternateContent xmlns:mc="http://schemas.openxmlformats.org/markup-compatibility/2006" xmlns:p14="http://schemas.microsoft.com/office/powerpoint/2010/main">
    <mc:Choice Requires="p14">
      <p:transition spd="slow" p14:dur="2000" advTm="2573"/>
    </mc:Choice>
    <mc:Fallback xmlns="">
      <p:transition spd="slow" advTm="25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690ED7-19B0-6E4B-A07A-4D4F0E54FA2A}"/>
              </a:ext>
            </a:extLst>
          </p:cNvPr>
          <p:cNvSpPr>
            <a:spLocks noGrp="1"/>
          </p:cNvSpPr>
          <p:nvPr>
            <p:ph type="sldNum" sz="quarter" idx="12"/>
          </p:nvPr>
        </p:nvSpPr>
        <p:spPr/>
        <p:txBody>
          <a:bodyPr/>
          <a:lstStyle/>
          <a:p>
            <a:fld id="{53CC15EE-4D2B-4498-B95D-0F280A7CE9DE}" type="slidenum">
              <a:rPr lang="de-DE" smtClean="0"/>
              <a:t>10</a:t>
            </a:fld>
            <a:endParaRPr lang="de-DE"/>
          </a:p>
        </p:txBody>
      </p:sp>
      <p:pic>
        <p:nvPicPr>
          <p:cNvPr id="5" name="Content Placeholder 5">
            <a:extLst>
              <a:ext uri="{FF2B5EF4-FFF2-40B4-BE49-F238E27FC236}">
                <a16:creationId xmlns:a16="http://schemas.microsoft.com/office/drawing/2014/main" id="{B39E9669-C53E-F843-BADB-D9A526617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239" y="2181488"/>
            <a:ext cx="6762487" cy="3796484"/>
          </a:xfrm>
          <a:prstGeom prst="rect">
            <a:avLst/>
          </a:prstGeom>
        </p:spPr>
      </p:pic>
      <p:sp>
        <p:nvSpPr>
          <p:cNvPr id="6" name="Title 1">
            <a:extLst>
              <a:ext uri="{FF2B5EF4-FFF2-40B4-BE49-F238E27FC236}">
                <a16:creationId xmlns:a16="http://schemas.microsoft.com/office/drawing/2014/main" id="{252D87DB-4963-2047-A50E-B6181C5762B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7" name="Title 1">
            <a:extLst>
              <a:ext uri="{FF2B5EF4-FFF2-40B4-BE49-F238E27FC236}">
                <a16:creationId xmlns:a16="http://schemas.microsoft.com/office/drawing/2014/main" id="{DA8AF407-447C-A447-8DEE-489372A2C1AE}"/>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System design</a:t>
            </a:r>
          </a:p>
        </p:txBody>
      </p:sp>
    </p:spTree>
    <p:extLst>
      <p:ext uri="{BB962C8B-B14F-4D97-AF65-F5344CB8AC3E}">
        <p14:creationId xmlns:p14="http://schemas.microsoft.com/office/powerpoint/2010/main" val="4041358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9B246B-99F0-EC46-97B7-65B359839F60}"/>
              </a:ext>
            </a:extLst>
          </p:cNvPr>
          <p:cNvSpPr>
            <a:spLocks noGrp="1"/>
          </p:cNvSpPr>
          <p:nvPr>
            <p:ph type="sldNum" sz="quarter" idx="12"/>
          </p:nvPr>
        </p:nvSpPr>
        <p:spPr/>
        <p:txBody>
          <a:bodyPr/>
          <a:lstStyle/>
          <a:p>
            <a:fld id="{53CC15EE-4D2B-4498-B95D-0F280A7CE9DE}" type="slidenum">
              <a:rPr lang="de-DE" smtClean="0"/>
              <a:t>11</a:t>
            </a:fld>
            <a:endParaRPr lang="de-DE"/>
          </a:p>
        </p:txBody>
      </p:sp>
      <p:pic>
        <p:nvPicPr>
          <p:cNvPr id="8" name="Content Placeholder 5">
            <a:extLst>
              <a:ext uri="{FF2B5EF4-FFF2-40B4-BE49-F238E27FC236}">
                <a16:creationId xmlns:a16="http://schemas.microsoft.com/office/drawing/2014/main" id="{2A84BBA1-3B36-5B40-B13F-A5CF1DC30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01" y="136800"/>
            <a:ext cx="8653199" cy="4857937"/>
          </a:xfrm>
          <a:prstGeom prst="rect">
            <a:avLst/>
          </a:prstGeom>
        </p:spPr>
      </p:pic>
    </p:spTree>
    <p:extLst>
      <p:ext uri="{BB962C8B-B14F-4D97-AF65-F5344CB8AC3E}">
        <p14:creationId xmlns:p14="http://schemas.microsoft.com/office/powerpoint/2010/main" val="80652140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picture containing black&#10;&#10;Description automatically generated">
            <a:extLst>
              <a:ext uri="{FF2B5EF4-FFF2-40B4-BE49-F238E27FC236}">
                <a16:creationId xmlns:a16="http://schemas.microsoft.com/office/drawing/2014/main" id="{7AD1DB4D-EC89-48F5-966B-9284C13466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2800" y="136800"/>
            <a:ext cx="9689474" cy="6472794"/>
          </a:xfrm>
        </p:spPr>
      </p:pic>
      <p:sp>
        <p:nvSpPr>
          <p:cNvPr id="4" name="Slide Number Placeholder 3">
            <a:extLst>
              <a:ext uri="{FF2B5EF4-FFF2-40B4-BE49-F238E27FC236}">
                <a16:creationId xmlns:a16="http://schemas.microsoft.com/office/drawing/2014/main" id="{5D4BE3D1-F134-4126-9E13-EF2ED1E6CDC0}"/>
              </a:ext>
            </a:extLst>
          </p:cNvPr>
          <p:cNvSpPr>
            <a:spLocks noGrp="1"/>
          </p:cNvSpPr>
          <p:nvPr>
            <p:ph type="sldNum" sz="quarter" idx="12"/>
          </p:nvPr>
        </p:nvSpPr>
        <p:spPr/>
        <p:txBody>
          <a:bodyPr/>
          <a:lstStyle/>
          <a:p>
            <a:fld id="{53CC15EE-4D2B-4498-B95D-0F280A7CE9DE}" type="slidenum">
              <a:rPr lang="de-DE" smtClean="0"/>
              <a:t>12</a:t>
            </a:fld>
            <a:endParaRPr lang="de-DE"/>
          </a:p>
        </p:txBody>
      </p:sp>
      <p:pic>
        <p:nvPicPr>
          <p:cNvPr id="5" name="!!Picture 4">
            <a:extLst>
              <a:ext uri="{FF2B5EF4-FFF2-40B4-BE49-F238E27FC236}">
                <a16:creationId xmlns:a16="http://schemas.microsoft.com/office/drawing/2014/main" id="{95677DD7-5FF9-174C-A123-A12E204BF502}"/>
              </a:ext>
            </a:extLst>
          </p:cNvPr>
          <p:cNvPicPr>
            <a:picLocks noChangeAspect="1"/>
          </p:cNvPicPr>
          <p:nvPr/>
        </p:nvPicPr>
        <p:blipFill>
          <a:blip r:embed="rId4"/>
          <a:stretch>
            <a:fillRect/>
          </a:stretch>
        </p:blipFill>
        <p:spPr>
          <a:xfrm>
            <a:off x="6532328" y="3648447"/>
            <a:ext cx="1766530" cy="1011789"/>
          </a:xfrm>
          <a:prstGeom prst="rect">
            <a:avLst/>
          </a:prstGeom>
        </p:spPr>
      </p:pic>
    </p:spTree>
    <p:extLst>
      <p:ext uri="{BB962C8B-B14F-4D97-AF65-F5344CB8AC3E}">
        <p14:creationId xmlns:p14="http://schemas.microsoft.com/office/powerpoint/2010/main" val="5915449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95A3DC-41B5-40F5-8900-139BCBC25238}"/>
              </a:ext>
            </a:extLst>
          </p:cNvPr>
          <p:cNvSpPr>
            <a:spLocks noGrp="1"/>
          </p:cNvSpPr>
          <p:nvPr>
            <p:ph type="sldNum" sz="quarter" idx="12"/>
          </p:nvPr>
        </p:nvSpPr>
        <p:spPr/>
        <p:txBody>
          <a:bodyPr/>
          <a:lstStyle/>
          <a:p>
            <a:fld id="{53CC15EE-4D2B-4498-B95D-0F280A7CE9DE}" type="slidenum">
              <a:rPr lang="de-DE" smtClean="0"/>
              <a:t>13</a:t>
            </a:fld>
            <a:endParaRPr lang="de-DE"/>
          </a:p>
        </p:txBody>
      </p:sp>
      <p:pic>
        <p:nvPicPr>
          <p:cNvPr id="2" name="!!Picture 4">
            <a:extLst>
              <a:ext uri="{FF2B5EF4-FFF2-40B4-BE49-F238E27FC236}">
                <a16:creationId xmlns:a16="http://schemas.microsoft.com/office/drawing/2014/main" id="{2F8A6AC4-3469-1C48-9699-8A9C07B3FF7D}"/>
              </a:ext>
            </a:extLst>
          </p:cNvPr>
          <p:cNvPicPr>
            <a:picLocks noChangeAspect="1"/>
          </p:cNvPicPr>
          <p:nvPr/>
        </p:nvPicPr>
        <p:blipFill>
          <a:blip r:embed="rId3"/>
          <a:stretch>
            <a:fillRect/>
          </a:stretch>
        </p:blipFill>
        <p:spPr>
          <a:xfrm>
            <a:off x="161026" y="790017"/>
            <a:ext cx="11869947" cy="5277965"/>
          </a:xfrm>
          <a:prstGeom prst="rect">
            <a:avLst/>
          </a:prstGeom>
        </p:spPr>
      </p:pic>
    </p:spTree>
    <p:extLst>
      <p:ext uri="{BB962C8B-B14F-4D97-AF65-F5344CB8AC3E}">
        <p14:creationId xmlns:p14="http://schemas.microsoft.com/office/powerpoint/2010/main" val="38402607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4FD41-902F-4AEB-A62E-BF811F68C98F}"/>
              </a:ext>
            </a:extLst>
          </p:cNvPr>
          <p:cNvSpPr>
            <a:spLocks noGrp="1"/>
          </p:cNvSpPr>
          <p:nvPr>
            <p:ph type="sldNum" sz="quarter" idx="12"/>
          </p:nvPr>
        </p:nvSpPr>
        <p:spPr/>
        <p:txBody>
          <a:bodyPr/>
          <a:lstStyle/>
          <a:p>
            <a:fld id="{53CC15EE-4D2B-4498-B95D-0F280A7CE9DE}" type="slidenum">
              <a:rPr lang="de-DE" smtClean="0"/>
              <a:t>14</a:t>
            </a:fld>
            <a:endParaRPr lang="de-DE"/>
          </a:p>
        </p:txBody>
      </p:sp>
      <p:pic>
        <p:nvPicPr>
          <p:cNvPr id="7" name="Graphic 6" descr="Bell">
            <a:extLst>
              <a:ext uri="{FF2B5EF4-FFF2-40B4-BE49-F238E27FC236}">
                <a16:creationId xmlns:a16="http://schemas.microsoft.com/office/drawing/2014/main" id="{21623E5B-6F6A-4098-B264-BA0E6D04A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68928" y="4970274"/>
            <a:ext cx="1440000" cy="1440000"/>
          </a:xfrm>
          <a:prstGeom prst="rect">
            <a:avLst/>
          </a:prstGeom>
        </p:spPr>
      </p:pic>
      <p:pic>
        <p:nvPicPr>
          <p:cNvPr id="8" name="Graphic 7" descr="Speech">
            <a:extLst>
              <a:ext uri="{FF2B5EF4-FFF2-40B4-BE49-F238E27FC236}">
                <a16:creationId xmlns:a16="http://schemas.microsoft.com/office/drawing/2014/main" id="{0C568F2C-D2FA-47BA-B3D6-3E8859EF08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863" y="3454303"/>
            <a:ext cx="1440000" cy="1440000"/>
          </a:xfrm>
          <a:prstGeom prst="rect">
            <a:avLst/>
          </a:prstGeom>
        </p:spPr>
      </p:pic>
      <p:pic>
        <p:nvPicPr>
          <p:cNvPr id="9" name="Graphic 8" descr="Employee badge">
            <a:extLst>
              <a:ext uri="{FF2B5EF4-FFF2-40B4-BE49-F238E27FC236}">
                <a16:creationId xmlns:a16="http://schemas.microsoft.com/office/drawing/2014/main" id="{4938B1EB-33B6-43DD-B084-A2C8856EFB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048" y="4917630"/>
            <a:ext cx="1440000" cy="1440000"/>
          </a:xfrm>
          <a:prstGeom prst="rect">
            <a:avLst/>
          </a:prstGeom>
        </p:spPr>
      </p:pic>
      <p:pic>
        <p:nvPicPr>
          <p:cNvPr id="10" name="Graphic 9" descr="Earth globe Americas">
            <a:extLst>
              <a:ext uri="{FF2B5EF4-FFF2-40B4-BE49-F238E27FC236}">
                <a16:creationId xmlns:a16="http://schemas.microsoft.com/office/drawing/2014/main" id="{67DFC996-F1E8-42CC-BE48-BC1713081E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68928" y="1659652"/>
            <a:ext cx="1440000" cy="1440000"/>
          </a:xfrm>
          <a:prstGeom prst="rect">
            <a:avLst/>
          </a:prstGeom>
        </p:spPr>
      </p:pic>
      <p:pic>
        <p:nvPicPr>
          <p:cNvPr id="11" name="Graphic 10" descr="Disk">
            <a:extLst>
              <a:ext uri="{FF2B5EF4-FFF2-40B4-BE49-F238E27FC236}">
                <a16:creationId xmlns:a16="http://schemas.microsoft.com/office/drawing/2014/main" id="{2CCF5DF3-8617-4E96-99BB-C17BF012F1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68928" y="3203781"/>
            <a:ext cx="1440000" cy="1440000"/>
          </a:xfrm>
          <a:prstGeom prst="rect">
            <a:avLst/>
          </a:prstGeom>
        </p:spPr>
      </p:pic>
      <p:pic>
        <p:nvPicPr>
          <p:cNvPr id="14" name="Graphic 13" descr="Users">
            <a:extLst>
              <a:ext uri="{FF2B5EF4-FFF2-40B4-BE49-F238E27FC236}">
                <a16:creationId xmlns:a16="http://schemas.microsoft.com/office/drawing/2014/main" id="{48F2870E-A695-43D6-8113-CAA187CAE0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091" y="1906988"/>
            <a:ext cx="1440000" cy="1440000"/>
          </a:xfrm>
          <a:prstGeom prst="rect">
            <a:avLst/>
          </a:prstGeom>
        </p:spPr>
      </p:pic>
      <p:grpSp>
        <p:nvGrpSpPr>
          <p:cNvPr id="27" name="Group 26">
            <a:extLst>
              <a:ext uri="{FF2B5EF4-FFF2-40B4-BE49-F238E27FC236}">
                <a16:creationId xmlns:a16="http://schemas.microsoft.com/office/drawing/2014/main" id="{74DCB4A7-C5D9-4A5B-BB59-10BF34536FAA}"/>
              </a:ext>
            </a:extLst>
          </p:cNvPr>
          <p:cNvGrpSpPr/>
          <p:nvPr/>
        </p:nvGrpSpPr>
        <p:grpSpPr>
          <a:xfrm>
            <a:off x="1915506" y="1935569"/>
            <a:ext cx="3662417" cy="1308729"/>
            <a:chOff x="2388" y="2258388"/>
            <a:chExt cx="6007704" cy="1308729"/>
          </a:xfrm>
        </p:grpSpPr>
        <p:sp>
          <p:nvSpPr>
            <p:cNvPr id="43" name="Rectangle 42">
              <a:extLst>
                <a:ext uri="{FF2B5EF4-FFF2-40B4-BE49-F238E27FC236}">
                  <a16:creationId xmlns:a16="http://schemas.microsoft.com/office/drawing/2014/main" id="{3DA32D80-C8B6-4FAB-9A45-AD2A46D86F77}"/>
                </a:ext>
              </a:extLst>
            </p:cNvPr>
            <p:cNvSpPr/>
            <p:nvPr/>
          </p:nvSpPr>
          <p:spPr>
            <a:xfrm>
              <a:off x="2388"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5A47700B-A10F-496A-A127-433D52F5FDCD}"/>
                </a:ext>
              </a:extLst>
            </p:cNvPr>
            <p:cNvSpPr txBox="1"/>
            <p:nvPr/>
          </p:nvSpPr>
          <p:spPr>
            <a:xfrm>
              <a:off x="387995" y="2505724"/>
              <a:ext cx="5622097" cy="98408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Create and join public chatrooms</a:t>
              </a:r>
              <a:endParaRPr lang="en-US" sz="2800" kern="1200" dirty="0"/>
            </a:p>
          </p:txBody>
        </p:sp>
      </p:grpSp>
      <p:grpSp>
        <p:nvGrpSpPr>
          <p:cNvPr id="28" name="Group 27">
            <a:extLst>
              <a:ext uri="{FF2B5EF4-FFF2-40B4-BE49-F238E27FC236}">
                <a16:creationId xmlns:a16="http://schemas.microsoft.com/office/drawing/2014/main" id="{C387A202-C744-4562-B50C-12F1F128E315}"/>
              </a:ext>
            </a:extLst>
          </p:cNvPr>
          <p:cNvGrpSpPr/>
          <p:nvPr/>
        </p:nvGrpSpPr>
        <p:grpSpPr>
          <a:xfrm>
            <a:off x="2035821" y="3846673"/>
            <a:ext cx="3427343" cy="1411872"/>
            <a:chOff x="2036836" y="2258388"/>
            <a:chExt cx="1731445" cy="1308729"/>
          </a:xfrm>
        </p:grpSpPr>
        <p:sp>
          <p:nvSpPr>
            <p:cNvPr id="41" name="Rectangle 40">
              <a:extLst>
                <a:ext uri="{FF2B5EF4-FFF2-40B4-BE49-F238E27FC236}">
                  <a16:creationId xmlns:a16="http://schemas.microsoft.com/office/drawing/2014/main" id="{6269A52D-6144-4B5F-A49A-31E8E9FE6D45}"/>
                </a:ext>
              </a:extLst>
            </p:cNvPr>
            <p:cNvSpPr/>
            <p:nvPr/>
          </p:nvSpPr>
          <p:spPr>
            <a:xfrm>
              <a:off x="2036836"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529B1253-24DC-420F-98B6-B285FF2A1D4A}"/>
                </a:ext>
              </a:extLst>
            </p:cNvPr>
            <p:cNvSpPr txBox="1"/>
            <p:nvPr/>
          </p:nvSpPr>
          <p:spPr>
            <a:xfrm>
              <a:off x="2036836" y="2258388"/>
              <a:ext cx="1731445"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Write in the chat</a:t>
              </a:r>
              <a:endParaRPr lang="en-US" sz="2800" kern="1200" dirty="0"/>
            </a:p>
          </p:txBody>
        </p:sp>
      </p:grpSp>
      <p:grpSp>
        <p:nvGrpSpPr>
          <p:cNvPr id="29" name="Group 28">
            <a:extLst>
              <a:ext uri="{FF2B5EF4-FFF2-40B4-BE49-F238E27FC236}">
                <a16:creationId xmlns:a16="http://schemas.microsoft.com/office/drawing/2014/main" id="{4A703797-0B8F-4AB6-8298-20C8DF473507}"/>
              </a:ext>
            </a:extLst>
          </p:cNvPr>
          <p:cNvGrpSpPr/>
          <p:nvPr/>
        </p:nvGrpSpPr>
        <p:grpSpPr>
          <a:xfrm>
            <a:off x="2241534" y="5181235"/>
            <a:ext cx="2779514" cy="1540240"/>
            <a:chOff x="4071285" y="2258388"/>
            <a:chExt cx="2779514" cy="1540240"/>
          </a:xfrm>
        </p:grpSpPr>
        <p:sp>
          <p:nvSpPr>
            <p:cNvPr id="39" name="Rectangle 38">
              <a:extLst>
                <a:ext uri="{FF2B5EF4-FFF2-40B4-BE49-F238E27FC236}">
                  <a16:creationId xmlns:a16="http://schemas.microsoft.com/office/drawing/2014/main" id="{3BE64F26-C843-4032-BF3A-B0A042D697FA}"/>
                </a:ext>
              </a:extLst>
            </p:cNvPr>
            <p:cNvSpPr/>
            <p:nvPr/>
          </p:nvSpPr>
          <p:spPr>
            <a:xfrm>
              <a:off x="4071285"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TextBox 39">
              <a:extLst>
                <a:ext uri="{FF2B5EF4-FFF2-40B4-BE49-F238E27FC236}">
                  <a16:creationId xmlns:a16="http://schemas.microsoft.com/office/drawing/2014/main" id="{77771C00-617F-4456-84EA-B7EFDA4523B8}"/>
                </a:ext>
              </a:extLst>
            </p:cNvPr>
            <p:cNvSpPr txBox="1"/>
            <p:nvPr/>
          </p:nvSpPr>
          <p:spPr>
            <a:xfrm>
              <a:off x="4107599" y="2489899"/>
              <a:ext cx="2743200"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Have a </a:t>
              </a:r>
              <a:r>
                <a:rPr lang="de-DE" sz="2800" kern="1200" dirty="0" err="1"/>
                <a:t>unique</a:t>
              </a:r>
              <a:r>
                <a:rPr lang="de-DE" sz="2800" kern="1200" dirty="0"/>
                <a:t> </a:t>
              </a:r>
              <a:r>
                <a:rPr lang="de-DE" sz="2800" kern="1200" dirty="0" err="1"/>
                <a:t>username</a:t>
              </a:r>
              <a:endParaRPr lang="en-US" sz="2800" kern="1200" dirty="0"/>
            </a:p>
          </p:txBody>
        </p:sp>
      </p:grpSp>
      <p:grpSp>
        <p:nvGrpSpPr>
          <p:cNvPr id="30" name="Group 29">
            <a:extLst>
              <a:ext uri="{FF2B5EF4-FFF2-40B4-BE49-F238E27FC236}">
                <a16:creationId xmlns:a16="http://schemas.microsoft.com/office/drawing/2014/main" id="{4E87D678-A330-410D-B242-5D5722C8C814}"/>
              </a:ext>
            </a:extLst>
          </p:cNvPr>
          <p:cNvGrpSpPr/>
          <p:nvPr/>
        </p:nvGrpSpPr>
        <p:grpSpPr>
          <a:xfrm>
            <a:off x="6804098" y="1684819"/>
            <a:ext cx="3564830" cy="1326647"/>
            <a:chOff x="4486454" y="2258388"/>
            <a:chExt cx="3564830" cy="1326647"/>
          </a:xfrm>
        </p:grpSpPr>
        <p:sp>
          <p:nvSpPr>
            <p:cNvPr id="37" name="Rectangle 36">
              <a:extLst>
                <a:ext uri="{FF2B5EF4-FFF2-40B4-BE49-F238E27FC236}">
                  <a16:creationId xmlns:a16="http://schemas.microsoft.com/office/drawing/2014/main" id="{CD238231-0C3A-4BDE-877A-E6589E1A11B9}"/>
                </a:ext>
              </a:extLst>
            </p:cNvPr>
            <p:cNvSpPr/>
            <p:nvPr/>
          </p:nvSpPr>
          <p:spPr>
            <a:xfrm>
              <a:off x="6105733"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5AF3E07F-2C84-46A8-8B4B-EDFDA832028D}"/>
                </a:ext>
              </a:extLst>
            </p:cNvPr>
            <p:cNvSpPr txBox="1"/>
            <p:nvPr/>
          </p:nvSpPr>
          <p:spPr>
            <a:xfrm>
              <a:off x="4486454" y="2715180"/>
              <a:ext cx="3564830" cy="86985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err="1"/>
                <a:t>Make</a:t>
              </a:r>
              <a:r>
                <a:rPr lang="de-DE" sz="2800" kern="1200" dirty="0"/>
                <a:t> </a:t>
              </a:r>
              <a:r>
                <a:rPr lang="de-DE" sz="2800" kern="1200" dirty="0" err="1"/>
                <a:t>chatrooms</a:t>
              </a:r>
              <a:r>
                <a:rPr lang="de-DE" sz="2800" kern="1200" dirty="0"/>
                <a:t> globally unique</a:t>
              </a:r>
              <a:endParaRPr lang="en-US" sz="2800" kern="1200" dirty="0"/>
            </a:p>
          </p:txBody>
        </p:sp>
      </p:grpSp>
      <p:grpSp>
        <p:nvGrpSpPr>
          <p:cNvPr id="31" name="Group 30">
            <a:extLst>
              <a:ext uri="{FF2B5EF4-FFF2-40B4-BE49-F238E27FC236}">
                <a16:creationId xmlns:a16="http://schemas.microsoft.com/office/drawing/2014/main" id="{B6D77749-8710-406F-8C80-EFEE61C4E77B}"/>
              </a:ext>
            </a:extLst>
          </p:cNvPr>
          <p:cNvGrpSpPr/>
          <p:nvPr/>
        </p:nvGrpSpPr>
        <p:grpSpPr>
          <a:xfrm>
            <a:off x="6893127" y="3844717"/>
            <a:ext cx="3386771" cy="1069813"/>
            <a:chOff x="8140181" y="2258388"/>
            <a:chExt cx="1731445" cy="1308729"/>
          </a:xfrm>
        </p:grpSpPr>
        <p:sp>
          <p:nvSpPr>
            <p:cNvPr id="35" name="Rectangle 34">
              <a:extLst>
                <a:ext uri="{FF2B5EF4-FFF2-40B4-BE49-F238E27FC236}">
                  <a16:creationId xmlns:a16="http://schemas.microsoft.com/office/drawing/2014/main" id="{25578C25-9262-471D-B51E-40D744C51A5E}"/>
                </a:ext>
              </a:extLst>
            </p:cNvPr>
            <p:cNvSpPr/>
            <p:nvPr/>
          </p:nvSpPr>
          <p:spPr>
            <a:xfrm>
              <a:off x="8140181"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TextBox 35">
              <a:extLst>
                <a:ext uri="{FF2B5EF4-FFF2-40B4-BE49-F238E27FC236}">
                  <a16:creationId xmlns:a16="http://schemas.microsoft.com/office/drawing/2014/main" id="{8F891BFC-BB6B-4F19-B8BF-D4D87B877BF0}"/>
                </a:ext>
              </a:extLst>
            </p:cNvPr>
            <p:cNvSpPr txBox="1"/>
            <p:nvPr/>
          </p:nvSpPr>
          <p:spPr>
            <a:xfrm>
              <a:off x="8140181" y="2258388"/>
              <a:ext cx="1731445"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Save </a:t>
              </a:r>
              <a:r>
                <a:rPr lang="de-DE" sz="2800" kern="1200" dirty="0" err="1"/>
                <a:t>chat</a:t>
              </a:r>
              <a:r>
                <a:rPr lang="de-DE" sz="2800" kern="1200" dirty="0"/>
                <a:t> history</a:t>
              </a:r>
              <a:endParaRPr lang="en-US" sz="2800" kern="1200" dirty="0"/>
            </a:p>
          </p:txBody>
        </p:sp>
      </p:grpSp>
      <p:grpSp>
        <p:nvGrpSpPr>
          <p:cNvPr id="32" name="Group 31">
            <a:extLst>
              <a:ext uri="{FF2B5EF4-FFF2-40B4-BE49-F238E27FC236}">
                <a16:creationId xmlns:a16="http://schemas.microsoft.com/office/drawing/2014/main" id="{6D068D19-2DA9-48BA-88F5-7F62710D7444}"/>
              </a:ext>
            </a:extLst>
          </p:cNvPr>
          <p:cNvGrpSpPr/>
          <p:nvPr/>
        </p:nvGrpSpPr>
        <p:grpSpPr>
          <a:xfrm>
            <a:off x="7012197" y="2774635"/>
            <a:ext cx="5035646" cy="3587776"/>
            <a:chOff x="6870428" y="2258388"/>
            <a:chExt cx="5035646" cy="3587776"/>
          </a:xfrm>
        </p:grpSpPr>
        <p:sp>
          <p:nvSpPr>
            <p:cNvPr id="33" name="Rectangle 32">
              <a:extLst>
                <a:ext uri="{FF2B5EF4-FFF2-40B4-BE49-F238E27FC236}">
                  <a16:creationId xmlns:a16="http://schemas.microsoft.com/office/drawing/2014/main" id="{9351E390-4003-417F-9DF6-F9225B28B434}"/>
                </a:ext>
              </a:extLst>
            </p:cNvPr>
            <p:cNvSpPr/>
            <p:nvPr/>
          </p:nvSpPr>
          <p:spPr>
            <a:xfrm>
              <a:off x="10174629"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TextBox 33">
              <a:extLst>
                <a:ext uri="{FF2B5EF4-FFF2-40B4-BE49-F238E27FC236}">
                  <a16:creationId xmlns:a16="http://schemas.microsoft.com/office/drawing/2014/main" id="{508E780B-272A-4BD3-ABF2-ED5555696A4E}"/>
                </a:ext>
              </a:extLst>
            </p:cNvPr>
            <p:cNvSpPr txBox="1"/>
            <p:nvPr/>
          </p:nvSpPr>
          <p:spPr>
            <a:xfrm>
              <a:off x="6870428" y="4537435"/>
              <a:ext cx="3221629"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Send notifications of joining and leaving users</a:t>
              </a:r>
              <a:endParaRPr lang="en-US" sz="2800" kern="1200" dirty="0"/>
            </a:p>
          </p:txBody>
        </p:sp>
      </p:grpSp>
      <p:sp>
        <p:nvSpPr>
          <p:cNvPr id="45" name="Title 1">
            <a:extLst>
              <a:ext uri="{FF2B5EF4-FFF2-40B4-BE49-F238E27FC236}">
                <a16:creationId xmlns:a16="http://schemas.microsoft.com/office/drawing/2014/main" id="{62EF0161-B294-4F76-9383-49A9B2D2C9CB}"/>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46" name="Title 1">
            <a:extLst>
              <a:ext uri="{FF2B5EF4-FFF2-40B4-BE49-F238E27FC236}">
                <a16:creationId xmlns:a16="http://schemas.microsoft.com/office/drawing/2014/main" id="{BD9F2F6D-A156-49E6-94B7-3511B8920E31}"/>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Our</a:t>
            </a:r>
            <a:r>
              <a:rPr lang="de-DE" sz="3600" dirty="0">
                <a:solidFill>
                  <a:schemeClr val="accent5">
                    <a:lumMod val="50000"/>
                  </a:schemeClr>
                </a:solidFill>
              </a:rPr>
              <a:t> steps</a:t>
            </a:r>
          </a:p>
        </p:txBody>
      </p:sp>
    </p:spTree>
    <p:extLst>
      <p:ext uri="{BB962C8B-B14F-4D97-AF65-F5344CB8AC3E}">
        <p14:creationId xmlns:p14="http://schemas.microsoft.com/office/powerpoint/2010/main" val="165528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AFE996-38D3-46E2-AF35-F09DBE8A6477}"/>
              </a:ext>
            </a:extLst>
          </p:cNvPr>
          <p:cNvSpPr>
            <a:spLocks noGrp="1"/>
          </p:cNvSpPr>
          <p:nvPr>
            <p:ph type="sldNum" sz="quarter" idx="12"/>
          </p:nvPr>
        </p:nvSpPr>
        <p:spPr/>
        <p:txBody>
          <a:bodyPr/>
          <a:lstStyle/>
          <a:p>
            <a:fld id="{53CC15EE-4D2B-4498-B95D-0F280A7CE9DE}" type="slidenum">
              <a:rPr lang="de-DE" smtClean="0"/>
              <a:t>15</a:t>
            </a:fld>
            <a:endParaRPr lang="de-DE" dirty="0"/>
          </a:p>
        </p:txBody>
      </p:sp>
      <p:sp>
        <p:nvSpPr>
          <p:cNvPr id="5" name="Rectangle 4">
            <a:extLst>
              <a:ext uri="{FF2B5EF4-FFF2-40B4-BE49-F238E27FC236}">
                <a16:creationId xmlns:a16="http://schemas.microsoft.com/office/drawing/2014/main" id="{721CBF17-7C59-453E-82E0-7309508D2016}"/>
              </a:ext>
            </a:extLst>
          </p:cNvPr>
          <p:cNvSpPr/>
          <p:nvPr/>
        </p:nvSpPr>
        <p:spPr>
          <a:xfrm>
            <a:off x="878324" y="1798874"/>
            <a:ext cx="10295862" cy="3539430"/>
          </a:xfrm>
          <a:prstGeom prst="rect">
            <a:avLst/>
          </a:prstGeom>
        </p:spPr>
        <p:txBody>
          <a:bodyPr wrap="square">
            <a:spAutoFit/>
          </a:bodyPr>
          <a:lstStyle/>
          <a:p>
            <a:r>
              <a:rPr lang="de-DE" sz="2800" dirty="0"/>
              <a:t>Connecting to a chatroom uses the one and only socket of the client.</a:t>
            </a:r>
          </a:p>
          <a:p>
            <a:endParaRPr lang="de-DE" sz="2800" dirty="0"/>
          </a:p>
          <a:p>
            <a:r>
              <a:rPr lang="de-DE" sz="2800" dirty="0">
                <a:solidFill>
                  <a:srgbClr val="FF0000"/>
                </a:solidFill>
              </a:rPr>
              <a:t>How do we access the database while being in a chatroom?</a:t>
            </a:r>
          </a:p>
          <a:p>
            <a:endParaRPr lang="de-DE" sz="2800" dirty="0">
              <a:solidFill>
                <a:srgbClr val="FF0000"/>
              </a:solidFill>
            </a:endParaRPr>
          </a:p>
          <a:p>
            <a:r>
              <a:rPr lang="de-DE" sz="2800" dirty="0"/>
              <a:t>Increase the socket size? </a:t>
            </a:r>
          </a:p>
          <a:p>
            <a:r>
              <a:rPr lang="de-DE" sz="2800" dirty="0"/>
              <a:t>Exit the chatroom and rejoin </a:t>
            </a:r>
            <a:r>
              <a:rPr lang="de-DE" sz="2800" dirty="0" err="1"/>
              <a:t>quickly</a:t>
            </a:r>
            <a:r>
              <a:rPr lang="de-DE" sz="2800" dirty="0"/>
              <a:t>?</a:t>
            </a:r>
          </a:p>
          <a:p>
            <a:r>
              <a:rPr lang="de-DE" sz="2800" dirty="0"/>
              <a:t> </a:t>
            </a:r>
            <a:endParaRPr lang="de-DE" sz="2800" dirty="0">
              <a:solidFill>
                <a:srgbClr val="FF0000"/>
              </a:solidFill>
            </a:endParaRPr>
          </a:p>
          <a:p>
            <a:r>
              <a:rPr lang="de-DE" sz="2800" dirty="0">
                <a:solidFill>
                  <a:srgbClr val="FF0000"/>
                </a:solidFill>
              </a:rPr>
              <a:t>What do we do then?</a:t>
            </a:r>
          </a:p>
        </p:txBody>
      </p:sp>
      <p:pic>
        <p:nvPicPr>
          <p:cNvPr id="8" name="Graphic 7" descr="Robot">
            <a:extLst>
              <a:ext uri="{FF2B5EF4-FFF2-40B4-BE49-F238E27FC236}">
                <a16:creationId xmlns:a16="http://schemas.microsoft.com/office/drawing/2014/main" id="{436789DE-C71E-48AA-994E-22E7920A2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0599" y="4290164"/>
            <a:ext cx="2431311" cy="2431311"/>
          </a:xfrm>
          <a:prstGeom prst="rect">
            <a:avLst/>
          </a:prstGeom>
        </p:spPr>
      </p:pic>
      <p:sp>
        <p:nvSpPr>
          <p:cNvPr id="11" name="Rectangle 10">
            <a:extLst>
              <a:ext uri="{FF2B5EF4-FFF2-40B4-BE49-F238E27FC236}">
                <a16:creationId xmlns:a16="http://schemas.microsoft.com/office/drawing/2014/main" id="{6131E383-514E-41A6-863F-E98190DBBA50}"/>
              </a:ext>
            </a:extLst>
          </p:cNvPr>
          <p:cNvSpPr/>
          <p:nvPr/>
        </p:nvSpPr>
        <p:spPr>
          <a:xfrm>
            <a:off x="838200" y="4907417"/>
            <a:ext cx="10295862" cy="1200329"/>
          </a:xfrm>
          <a:prstGeom prst="rect">
            <a:avLst/>
          </a:prstGeom>
        </p:spPr>
        <p:txBody>
          <a:bodyPr wrap="square">
            <a:spAutoFit/>
          </a:bodyPr>
          <a:lstStyle/>
          <a:p>
            <a:endParaRPr lang="de-DE" sz="3600" dirty="0"/>
          </a:p>
          <a:p>
            <a:r>
              <a:rPr lang="de-DE" sz="3600" dirty="0"/>
              <a:t>The ChatBot.</a:t>
            </a:r>
          </a:p>
        </p:txBody>
      </p:sp>
      <p:sp>
        <p:nvSpPr>
          <p:cNvPr id="12" name="Title 1">
            <a:extLst>
              <a:ext uri="{FF2B5EF4-FFF2-40B4-BE49-F238E27FC236}">
                <a16:creationId xmlns:a16="http://schemas.microsoft.com/office/drawing/2014/main" id="{92E2F476-9107-4342-A790-46FAFA8F9B5E}"/>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13" name="Title 1">
            <a:extLst>
              <a:ext uri="{FF2B5EF4-FFF2-40B4-BE49-F238E27FC236}">
                <a16:creationId xmlns:a16="http://schemas.microsoft.com/office/drawing/2014/main" id="{BBA0DB93-E9D7-4690-A8A2-06EC136D0722}"/>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Availability problem</a:t>
            </a:r>
          </a:p>
        </p:txBody>
      </p:sp>
      <p:sp>
        <p:nvSpPr>
          <p:cNvPr id="2" name="Rectangle 1">
            <a:extLst>
              <a:ext uri="{FF2B5EF4-FFF2-40B4-BE49-F238E27FC236}">
                <a16:creationId xmlns:a16="http://schemas.microsoft.com/office/drawing/2014/main" id="{2152EA11-44E3-0E4B-9079-CB260824A22C}"/>
              </a:ext>
            </a:extLst>
          </p:cNvPr>
          <p:cNvSpPr/>
          <p:nvPr/>
        </p:nvSpPr>
        <p:spPr>
          <a:xfrm>
            <a:off x="4572758" y="3518340"/>
            <a:ext cx="5973815" cy="523220"/>
          </a:xfrm>
          <a:prstGeom prst="rect">
            <a:avLst/>
          </a:prstGeom>
        </p:spPr>
        <p:txBody>
          <a:bodyPr wrap="none">
            <a:spAutoFit/>
          </a:bodyPr>
          <a:lstStyle/>
          <a:p>
            <a:pPr lvl="0"/>
            <a:r>
              <a:rPr lang="de-DE" sz="2800" dirty="0" err="1">
                <a:solidFill>
                  <a:prstClr val="black"/>
                </a:solidFill>
              </a:rPr>
              <a:t>No</a:t>
            </a:r>
            <a:r>
              <a:rPr lang="de-DE" sz="2800" dirty="0">
                <a:solidFill>
                  <a:prstClr val="black"/>
                </a:solidFill>
              </a:rPr>
              <a:t>, </a:t>
            </a:r>
            <a:r>
              <a:rPr lang="de-DE" sz="2800" dirty="0" err="1">
                <a:solidFill>
                  <a:prstClr val="black"/>
                </a:solidFill>
              </a:rPr>
              <a:t>that</a:t>
            </a:r>
            <a:r>
              <a:rPr lang="de-DE" sz="2800" dirty="0">
                <a:solidFill>
                  <a:prstClr val="black"/>
                </a:solidFill>
              </a:rPr>
              <a:t> </a:t>
            </a:r>
            <a:r>
              <a:rPr lang="de-DE" sz="2800" dirty="0" err="1">
                <a:solidFill>
                  <a:prstClr val="black"/>
                </a:solidFill>
              </a:rPr>
              <a:t>would</a:t>
            </a:r>
            <a:r>
              <a:rPr lang="de-DE" sz="2800" dirty="0">
                <a:solidFill>
                  <a:prstClr val="black"/>
                </a:solidFill>
              </a:rPr>
              <a:t> </a:t>
            </a:r>
            <a:r>
              <a:rPr lang="de-DE" sz="2800" dirty="0" err="1">
                <a:solidFill>
                  <a:prstClr val="black"/>
                </a:solidFill>
              </a:rPr>
              <a:t>increase</a:t>
            </a:r>
            <a:r>
              <a:rPr lang="de-DE" sz="2800" dirty="0">
                <a:solidFill>
                  <a:prstClr val="black"/>
                </a:solidFill>
              </a:rPr>
              <a:t> </a:t>
            </a:r>
            <a:r>
              <a:rPr lang="de-DE" sz="2800" dirty="0" err="1">
                <a:solidFill>
                  <a:prstClr val="black"/>
                </a:solidFill>
              </a:rPr>
              <a:t>network</a:t>
            </a:r>
            <a:r>
              <a:rPr lang="de-DE" sz="2800" dirty="0">
                <a:solidFill>
                  <a:prstClr val="black"/>
                </a:solidFill>
              </a:rPr>
              <a:t> </a:t>
            </a:r>
            <a:r>
              <a:rPr lang="de-DE" sz="2800" dirty="0" err="1">
                <a:solidFill>
                  <a:prstClr val="black"/>
                </a:solidFill>
              </a:rPr>
              <a:t>traffic</a:t>
            </a:r>
            <a:r>
              <a:rPr lang="de-DE" sz="2800" dirty="0">
                <a:solidFill>
                  <a:prstClr val="black"/>
                </a:solidFill>
              </a:rPr>
              <a:t>.</a:t>
            </a:r>
          </a:p>
        </p:txBody>
      </p:sp>
      <p:sp>
        <p:nvSpPr>
          <p:cNvPr id="3" name="Rectangle 2">
            <a:extLst>
              <a:ext uri="{FF2B5EF4-FFF2-40B4-BE49-F238E27FC236}">
                <a16:creationId xmlns:a16="http://schemas.microsoft.com/office/drawing/2014/main" id="{943CD7BF-730C-E845-8064-94C9ED3B0699}"/>
              </a:ext>
            </a:extLst>
          </p:cNvPr>
          <p:cNvSpPr/>
          <p:nvPr/>
        </p:nvSpPr>
        <p:spPr>
          <a:xfrm>
            <a:off x="6414870" y="3910421"/>
            <a:ext cx="4391459" cy="523220"/>
          </a:xfrm>
          <a:prstGeom prst="rect">
            <a:avLst/>
          </a:prstGeom>
        </p:spPr>
        <p:txBody>
          <a:bodyPr wrap="none">
            <a:spAutoFit/>
          </a:bodyPr>
          <a:lstStyle/>
          <a:p>
            <a:pPr lvl="0"/>
            <a:r>
              <a:rPr lang="de-DE" sz="2800" dirty="0" err="1">
                <a:solidFill>
                  <a:prstClr val="black"/>
                </a:solidFill>
              </a:rPr>
              <a:t>No</a:t>
            </a:r>
            <a:r>
              <a:rPr lang="de-DE" sz="2800" dirty="0">
                <a:solidFill>
                  <a:prstClr val="black"/>
                </a:solidFill>
              </a:rPr>
              <a:t>, </a:t>
            </a:r>
            <a:r>
              <a:rPr lang="de-DE" sz="2800" dirty="0" err="1">
                <a:solidFill>
                  <a:prstClr val="black"/>
                </a:solidFill>
              </a:rPr>
              <a:t>we</a:t>
            </a:r>
            <a:r>
              <a:rPr lang="de-DE" sz="2800" dirty="0">
                <a:solidFill>
                  <a:prstClr val="black"/>
                </a:solidFill>
              </a:rPr>
              <a:t> </a:t>
            </a:r>
            <a:r>
              <a:rPr lang="de-DE" sz="2800" dirty="0" err="1">
                <a:solidFill>
                  <a:prstClr val="black"/>
                </a:solidFill>
              </a:rPr>
              <a:t>could</a:t>
            </a:r>
            <a:r>
              <a:rPr lang="de-DE" sz="2800" dirty="0">
                <a:solidFill>
                  <a:prstClr val="black"/>
                </a:solidFill>
              </a:rPr>
              <a:t> miss </a:t>
            </a:r>
            <a:r>
              <a:rPr lang="de-DE" sz="2800" dirty="0" err="1">
                <a:solidFill>
                  <a:prstClr val="black"/>
                </a:solidFill>
              </a:rPr>
              <a:t>messages</a:t>
            </a:r>
            <a:r>
              <a:rPr lang="de-DE" sz="2800" dirty="0">
                <a:solidFill>
                  <a:prstClr val="black"/>
                </a:solidFill>
              </a:rPr>
              <a:t>.</a:t>
            </a:r>
          </a:p>
        </p:txBody>
      </p:sp>
    </p:spTree>
    <p:extLst>
      <p:ext uri="{BB962C8B-B14F-4D97-AF65-F5344CB8AC3E}">
        <p14:creationId xmlns:p14="http://schemas.microsoft.com/office/powerpoint/2010/main" val="33290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75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75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250" fill="hold"/>
                                        <p:tgtEl>
                                          <p:spTgt spid="8"/>
                                        </p:tgtEl>
                                        <p:attrNameLst>
                                          <p:attrName>ppt_w</p:attrName>
                                        </p:attrNameLst>
                                      </p:cBhvr>
                                      <p:tavLst>
                                        <p:tav tm="0">
                                          <p:val>
                                            <p:fltVal val="0"/>
                                          </p:val>
                                        </p:tav>
                                        <p:tav tm="100000">
                                          <p:val>
                                            <p:strVal val="#ppt_w"/>
                                          </p:val>
                                        </p:tav>
                                      </p:tavLst>
                                    </p:anim>
                                    <p:anim calcmode="lin" valueType="num">
                                      <p:cBhvr>
                                        <p:cTn id="34" dur="250" fill="hold"/>
                                        <p:tgtEl>
                                          <p:spTgt spid="8"/>
                                        </p:tgtEl>
                                        <p:attrNameLst>
                                          <p:attrName>ppt_h</p:attrName>
                                        </p:attrNameLst>
                                      </p:cBhvr>
                                      <p:tavLst>
                                        <p:tav tm="0">
                                          <p:val>
                                            <p:fltVal val="0"/>
                                          </p:val>
                                        </p:tav>
                                        <p:tav tm="100000">
                                          <p:val>
                                            <p:strVal val="#ppt_h"/>
                                          </p:val>
                                        </p:tav>
                                      </p:tavLst>
                                    </p:anim>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D4D69A-138E-449C-91CA-E528EEE692CC}"/>
              </a:ext>
            </a:extLst>
          </p:cNvPr>
          <p:cNvSpPr>
            <a:spLocks noGrp="1"/>
          </p:cNvSpPr>
          <p:nvPr>
            <p:ph idx="1"/>
          </p:nvPr>
        </p:nvSpPr>
        <p:spPr>
          <a:xfrm>
            <a:off x="4327450" y="1687077"/>
            <a:ext cx="7432159" cy="2150137"/>
          </a:xfrm>
        </p:spPr>
        <p:txBody>
          <a:bodyPr>
            <a:normAutofit lnSpcReduction="10000"/>
          </a:bodyPr>
          <a:lstStyle/>
          <a:p>
            <a:pPr marL="0" indent="0">
              <a:lnSpc>
                <a:spcPct val="100000"/>
              </a:lnSpc>
              <a:buNone/>
            </a:pPr>
            <a:r>
              <a:rPr lang="de-DE" b="1" dirty="0">
                <a:solidFill>
                  <a:srgbClr val="0070C0"/>
                </a:solidFill>
              </a:rPr>
              <a:t>GarchBoss: </a:t>
            </a:r>
            <a:r>
              <a:rPr lang="de-DE" dirty="0"/>
              <a:t>Hey! I want to update my order, because I ran out of cookies. </a:t>
            </a:r>
          </a:p>
          <a:p>
            <a:pPr marL="0" indent="0">
              <a:lnSpc>
                <a:spcPct val="100000"/>
              </a:lnSpc>
              <a:buNone/>
            </a:pPr>
            <a:r>
              <a:rPr lang="de-DE" b="1" dirty="0">
                <a:solidFill>
                  <a:srgbClr val="0070C0"/>
                </a:solidFill>
              </a:rPr>
              <a:t>GarchBoss: </a:t>
            </a:r>
            <a:r>
              <a:rPr lang="de-DE" b="1" dirty="0">
                <a:solidFill>
                  <a:srgbClr val="FF0000"/>
                </a:solidFill>
              </a:rPr>
              <a:t>PUT</a:t>
            </a:r>
            <a:r>
              <a:rPr lang="de-DE" dirty="0"/>
              <a:t> garchingOrder “300 chocolate chip cookies, 200 apple cinnamon cookies, 500 white chocolate </a:t>
            </a:r>
            <a:r>
              <a:rPr lang="de-DE" dirty="0" err="1"/>
              <a:t>cookies</a:t>
            </a:r>
            <a:r>
              <a:rPr lang="de-DE" dirty="0"/>
              <a:t>“</a:t>
            </a:r>
          </a:p>
        </p:txBody>
      </p:sp>
      <p:sp>
        <p:nvSpPr>
          <p:cNvPr id="4" name="Slide Number Placeholder 3">
            <a:extLst>
              <a:ext uri="{FF2B5EF4-FFF2-40B4-BE49-F238E27FC236}">
                <a16:creationId xmlns:a16="http://schemas.microsoft.com/office/drawing/2014/main" id="{97ECCB68-FC64-4153-AC23-1C8F326C3C9F}"/>
              </a:ext>
            </a:extLst>
          </p:cNvPr>
          <p:cNvSpPr>
            <a:spLocks noGrp="1"/>
          </p:cNvSpPr>
          <p:nvPr>
            <p:ph type="sldNum" sz="quarter" idx="12"/>
          </p:nvPr>
        </p:nvSpPr>
        <p:spPr/>
        <p:txBody>
          <a:bodyPr/>
          <a:lstStyle/>
          <a:p>
            <a:fld id="{53CC15EE-4D2B-4498-B95D-0F280A7CE9DE}" type="slidenum">
              <a:rPr lang="de-DE" smtClean="0"/>
              <a:t>16</a:t>
            </a:fld>
            <a:endParaRPr lang="de-DE"/>
          </a:p>
        </p:txBody>
      </p:sp>
      <p:pic>
        <p:nvPicPr>
          <p:cNvPr id="5" name="Graphic 4" descr="Robot">
            <a:extLst>
              <a:ext uri="{FF2B5EF4-FFF2-40B4-BE49-F238E27FC236}">
                <a16:creationId xmlns:a16="http://schemas.microsoft.com/office/drawing/2014/main" id="{C303353E-9C60-4355-B354-64C281B0EE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46" y="1521640"/>
            <a:ext cx="4524786" cy="4524786"/>
          </a:xfrm>
          <a:prstGeom prst="rect">
            <a:avLst/>
          </a:prstGeom>
        </p:spPr>
      </p:pic>
      <p:sp>
        <p:nvSpPr>
          <p:cNvPr id="7" name="Title 1">
            <a:extLst>
              <a:ext uri="{FF2B5EF4-FFF2-40B4-BE49-F238E27FC236}">
                <a16:creationId xmlns:a16="http://schemas.microsoft.com/office/drawing/2014/main" id="{FDB8088C-2F5E-40F6-9F71-08C8C018BC3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8" name="Title 1">
            <a:extLst>
              <a:ext uri="{FF2B5EF4-FFF2-40B4-BE49-F238E27FC236}">
                <a16:creationId xmlns:a16="http://schemas.microsoft.com/office/drawing/2014/main" id="{ED658E74-B5A7-4729-99A7-19B5E411CC43}"/>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ChatBot</a:t>
            </a:r>
            <a:endParaRPr lang="de-DE" sz="3600" dirty="0">
              <a:solidFill>
                <a:schemeClr val="accent5">
                  <a:lumMod val="50000"/>
                </a:schemeClr>
              </a:solidFill>
            </a:endParaRPr>
          </a:p>
        </p:txBody>
      </p:sp>
      <p:sp>
        <p:nvSpPr>
          <p:cNvPr id="2" name="Rectangle 1">
            <a:extLst>
              <a:ext uri="{FF2B5EF4-FFF2-40B4-BE49-F238E27FC236}">
                <a16:creationId xmlns:a16="http://schemas.microsoft.com/office/drawing/2014/main" id="{5667A94B-558F-524C-95A0-2C75F3CCEA83}"/>
              </a:ext>
            </a:extLst>
          </p:cNvPr>
          <p:cNvSpPr/>
          <p:nvPr/>
        </p:nvSpPr>
        <p:spPr>
          <a:xfrm>
            <a:off x="4327450" y="2539488"/>
            <a:ext cx="6096000" cy="523220"/>
          </a:xfrm>
          <a:prstGeom prst="rect">
            <a:avLst/>
          </a:prstGeom>
        </p:spPr>
        <p:txBody>
          <a:bodyPr>
            <a:spAutoFit/>
          </a:bodyPr>
          <a:lstStyle/>
          <a:p>
            <a:pPr lvl="0">
              <a:spcBef>
                <a:spcPts val="1000"/>
              </a:spcBef>
            </a:pPr>
            <a:r>
              <a:rPr lang="de-DE" sz="2800" b="1" dirty="0" err="1">
                <a:solidFill>
                  <a:srgbClr val="0070C0"/>
                </a:solidFill>
              </a:rPr>
              <a:t>GarchBoss</a:t>
            </a:r>
            <a:r>
              <a:rPr lang="de-DE" sz="2800" b="1" dirty="0">
                <a:solidFill>
                  <a:srgbClr val="0070C0"/>
                </a:solidFill>
              </a:rPr>
              <a:t>: </a:t>
            </a:r>
            <a:r>
              <a:rPr lang="de-DE" sz="2800" b="1" dirty="0">
                <a:solidFill>
                  <a:srgbClr val="FF0000"/>
                </a:solidFill>
              </a:rPr>
              <a:t>SUCCESS</a:t>
            </a:r>
            <a:endParaRPr lang="de-DE" sz="2800" dirty="0">
              <a:solidFill>
                <a:prstClr val="black"/>
              </a:solidFill>
            </a:endParaRPr>
          </a:p>
        </p:txBody>
      </p:sp>
      <p:sp>
        <p:nvSpPr>
          <p:cNvPr id="9" name="Rectangle 8">
            <a:extLst>
              <a:ext uri="{FF2B5EF4-FFF2-40B4-BE49-F238E27FC236}">
                <a16:creationId xmlns:a16="http://schemas.microsoft.com/office/drawing/2014/main" id="{914F32B7-367D-8747-8CCF-DF1E35368CBF}"/>
              </a:ext>
            </a:extLst>
          </p:cNvPr>
          <p:cNvSpPr/>
          <p:nvPr/>
        </p:nvSpPr>
        <p:spPr>
          <a:xfrm>
            <a:off x="4327450" y="3062708"/>
            <a:ext cx="6096000" cy="1641475"/>
          </a:xfrm>
          <a:prstGeom prst="rect">
            <a:avLst/>
          </a:prstGeom>
        </p:spPr>
        <p:txBody>
          <a:bodyPr>
            <a:spAutoFit/>
          </a:bodyPr>
          <a:lstStyle/>
          <a:p>
            <a:pPr lvl="0">
              <a:spcBef>
                <a:spcPts val="1000"/>
              </a:spcBef>
            </a:pPr>
            <a:r>
              <a:rPr lang="de-DE" sz="2800" b="1" dirty="0" err="1">
                <a:solidFill>
                  <a:srgbClr val="00B050"/>
                </a:solidFill>
              </a:rPr>
              <a:t>MucManager</a:t>
            </a:r>
            <a:r>
              <a:rPr lang="de-DE" sz="2800" b="1" dirty="0">
                <a:solidFill>
                  <a:srgbClr val="00B050"/>
                </a:solidFill>
              </a:rPr>
              <a:t>: </a:t>
            </a:r>
            <a:r>
              <a:rPr lang="de-DE" sz="2800" b="1" dirty="0">
                <a:solidFill>
                  <a:srgbClr val="FF0000"/>
                </a:solidFill>
              </a:rPr>
              <a:t>GET{</a:t>
            </a:r>
            <a:r>
              <a:rPr lang="de-DE" sz="2800" dirty="0" err="1">
                <a:solidFill>
                  <a:prstClr val="black"/>
                </a:solidFill>
              </a:rPr>
              <a:t>garchingOrder</a:t>
            </a:r>
            <a:r>
              <a:rPr lang="de-DE" sz="2800" b="1" dirty="0">
                <a:solidFill>
                  <a:srgbClr val="FF0000"/>
                </a:solidFill>
              </a:rPr>
              <a:t>}</a:t>
            </a:r>
          </a:p>
          <a:p>
            <a:pPr lvl="0">
              <a:spcBef>
                <a:spcPts val="1000"/>
              </a:spcBef>
            </a:pPr>
            <a:endParaRPr lang="de-DE" sz="2800" b="1" dirty="0">
              <a:solidFill>
                <a:prstClr val="black"/>
              </a:solidFill>
            </a:endParaRPr>
          </a:p>
          <a:p>
            <a:pPr lvl="0">
              <a:spcBef>
                <a:spcPts val="1000"/>
              </a:spcBef>
            </a:pPr>
            <a:endParaRPr lang="de-DE" sz="2800" b="1" dirty="0">
              <a:solidFill>
                <a:srgbClr val="00B050"/>
              </a:solidFill>
            </a:endParaRPr>
          </a:p>
        </p:txBody>
      </p:sp>
      <p:sp>
        <p:nvSpPr>
          <p:cNvPr id="10" name="Rectangle 9">
            <a:extLst>
              <a:ext uri="{FF2B5EF4-FFF2-40B4-BE49-F238E27FC236}">
                <a16:creationId xmlns:a16="http://schemas.microsoft.com/office/drawing/2014/main" id="{F6CEB210-BFCE-5B45-BAA4-6F635891A125}"/>
              </a:ext>
            </a:extLst>
          </p:cNvPr>
          <p:cNvSpPr/>
          <p:nvPr/>
        </p:nvSpPr>
        <p:spPr>
          <a:xfrm>
            <a:off x="4327450" y="3062708"/>
            <a:ext cx="6096000" cy="1384995"/>
          </a:xfrm>
          <a:prstGeom prst="rect">
            <a:avLst/>
          </a:prstGeom>
        </p:spPr>
        <p:txBody>
          <a:bodyPr>
            <a:spAutoFit/>
          </a:bodyPr>
          <a:lstStyle/>
          <a:p>
            <a:pPr lvl="0">
              <a:spcBef>
                <a:spcPts val="1000"/>
              </a:spcBef>
            </a:pPr>
            <a:r>
              <a:rPr lang="de-DE" sz="2800" b="1" dirty="0" err="1">
                <a:solidFill>
                  <a:srgbClr val="00B050"/>
                </a:solidFill>
              </a:rPr>
              <a:t>MucManager</a:t>
            </a:r>
            <a:r>
              <a:rPr lang="de-DE" sz="2800" b="1" dirty="0">
                <a:solidFill>
                  <a:srgbClr val="00B050"/>
                </a:solidFill>
              </a:rPr>
              <a:t>: </a:t>
            </a:r>
            <a:r>
              <a:rPr lang="de-DE" sz="2800" dirty="0"/>
              <a:t>300 </a:t>
            </a:r>
            <a:r>
              <a:rPr lang="de-DE" sz="2800" dirty="0" err="1"/>
              <a:t>chocolate</a:t>
            </a:r>
            <a:r>
              <a:rPr lang="de-DE" sz="2800" dirty="0"/>
              <a:t> </a:t>
            </a:r>
            <a:r>
              <a:rPr lang="de-DE" sz="2800" dirty="0" err="1"/>
              <a:t>chip</a:t>
            </a:r>
            <a:r>
              <a:rPr lang="de-DE" sz="2800" dirty="0"/>
              <a:t> </a:t>
            </a:r>
            <a:r>
              <a:rPr lang="de-DE" sz="2800" dirty="0" err="1"/>
              <a:t>cookies</a:t>
            </a:r>
            <a:r>
              <a:rPr lang="de-DE" sz="2800" dirty="0"/>
              <a:t>, 200 </a:t>
            </a:r>
            <a:r>
              <a:rPr lang="de-DE" sz="2800" dirty="0" err="1"/>
              <a:t>apple</a:t>
            </a:r>
            <a:r>
              <a:rPr lang="de-DE" sz="2800" dirty="0"/>
              <a:t> </a:t>
            </a:r>
            <a:r>
              <a:rPr lang="de-DE" sz="2800" dirty="0" err="1"/>
              <a:t>cinnamon</a:t>
            </a:r>
            <a:r>
              <a:rPr lang="de-DE" sz="2800" dirty="0"/>
              <a:t> </a:t>
            </a:r>
            <a:r>
              <a:rPr lang="de-DE" sz="2800" dirty="0" err="1"/>
              <a:t>cookies</a:t>
            </a:r>
            <a:r>
              <a:rPr lang="de-DE" sz="2800" dirty="0"/>
              <a:t>, 500 </a:t>
            </a:r>
            <a:r>
              <a:rPr lang="de-DE" sz="2800" dirty="0" err="1"/>
              <a:t>white</a:t>
            </a:r>
            <a:r>
              <a:rPr lang="de-DE" sz="2800" dirty="0"/>
              <a:t> </a:t>
            </a:r>
            <a:r>
              <a:rPr lang="de-DE" sz="2800" dirty="0" err="1"/>
              <a:t>chocolate</a:t>
            </a:r>
            <a:r>
              <a:rPr lang="de-DE" sz="2800" dirty="0"/>
              <a:t> </a:t>
            </a:r>
            <a:r>
              <a:rPr lang="de-DE" sz="2800" dirty="0" err="1"/>
              <a:t>cookies</a:t>
            </a:r>
            <a:endParaRPr lang="de-DE" sz="2800" dirty="0"/>
          </a:p>
        </p:txBody>
      </p:sp>
      <p:sp>
        <p:nvSpPr>
          <p:cNvPr id="11" name="Rectangle 10">
            <a:extLst>
              <a:ext uri="{FF2B5EF4-FFF2-40B4-BE49-F238E27FC236}">
                <a16:creationId xmlns:a16="http://schemas.microsoft.com/office/drawing/2014/main" id="{A5A4DD84-95CC-F94A-B5F4-403CE4831D43}"/>
              </a:ext>
            </a:extLst>
          </p:cNvPr>
          <p:cNvSpPr/>
          <p:nvPr/>
        </p:nvSpPr>
        <p:spPr>
          <a:xfrm>
            <a:off x="4327450" y="4382253"/>
            <a:ext cx="6096000" cy="954107"/>
          </a:xfrm>
          <a:prstGeom prst="rect">
            <a:avLst/>
          </a:prstGeom>
        </p:spPr>
        <p:txBody>
          <a:bodyPr>
            <a:spAutoFit/>
          </a:bodyPr>
          <a:lstStyle/>
          <a:p>
            <a:pPr lvl="0">
              <a:spcBef>
                <a:spcPts val="1000"/>
              </a:spcBef>
            </a:pPr>
            <a:r>
              <a:rPr lang="de-DE" sz="2800" b="1" dirty="0" err="1">
                <a:solidFill>
                  <a:srgbClr val="00B050"/>
                </a:solidFill>
              </a:rPr>
              <a:t>MucManager</a:t>
            </a:r>
            <a:r>
              <a:rPr lang="de-DE" sz="2800" b="1" dirty="0">
                <a:solidFill>
                  <a:srgbClr val="00B050"/>
                </a:solidFill>
              </a:rPr>
              <a:t>: </a:t>
            </a:r>
            <a:r>
              <a:rPr lang="de-DE" sz="2800" dirty="0" err="1">
                <a:solidFill>
                  <a:prstClr val="black"/>
                </a:solidFill>
              </a:rPr>
              <a:t>Only</a:t>
            </a:r>
            <a:r>
              <a:rPr lang="de-DE" sz="2800" dirty="0">
                <a:solidFill>
                  <a:prstClr val="black"/>
                </a:solidFill>
              </a:rPr>
              <a:t> </a:t>
            </a:r>
            <a:r>
              <a:rPr lang="de-DE" sz="2800" dirty="0" err="1">
                <a:solidFill>
                  <a:prstClr val="black"/>
                </a:solidFill>
              </a:rPr>
              <a:t>problem</a:t>
            </a:r>
            <a:r>
              <a:rPr lang="de-DE" sz="2800" dirty="0">
                <a:solidFill>
                  <a:prstClr val="black"/>
                </a:solidFill>
              </a:rPr>
              <a:t>, I </a:t>
            </a:r>
            <a:r>
              <a:rPr lang="de-DE" sz="2800" dirty="0" err="1">
                <a:solidFill>
                  <a:prstClr val="black"/>
                </a:solidFill>
              </a:rPr>
              <a:t>have</a:t>
            </a:r>
            <a:r>
              <a:rPr lang="de-DE" sz="2800" dirty="0">
                <a:solidFill>
                  <a:prstClr val="black"/>
                </a:solidFill>
              </a:rPr>
              <a:t> just 400 </a:t>
            </a:r>
            <a:r>
              <a:rPr lang="de-DE" sz="2800" dirty="0" err="1">
                <a:solidFill>
                  <a:prstClr val="black"/>
                </a:solidFill>
              </a:rPr>
              <a:t>white</a:t>
            </a:r>
            <a:r>
              <a:rPr lang="de-DE" sz="2800" dirty="0">
                <a:solidFill>
                  <a:prstClr val="black"/>
                </a:solidFill>
              </a:rPr>
              <a:t> </a:t>
            </a:r>
            <a:r>
              <a:rPr lang="de-DE" sz="2800" dirty="0" err="1">
                <a:solidFill>
                  <a:prstClr val="black"/>
                </a:solidFill>
              </a:rPr>
              <a:t>chocolate</a:t>
            </a:r>
            <a:r>
              <a:rPr lang="de-DE" sz="2800" dirty="0">
                <a:solidFill>
                  <a:prstClr val="black"/>
                </a:solidFill>
              </a:rPr>
              <a:t> </a:t>
            </a:r>
            <a:r>
              <a:rPr lang="de-DE" sz="2800" dirty="0" err="1">
                <a:solidFill>
                  <a:prstClr val="black"/>
                </a:solidFill>
              </a:rPr>
              <a:t>cookies</a:t>
            </a:r>
            <a:r>
              <a:rPr lang="de-DE" sz="2800" dirty="0">
                <a:solidFill>
                  <a:prstClr val="black"/>
                </a:solidFill>
              </a:rPr>
              <a:t>.</a:t>
            </a:r>
          </a:p>
        </p:txBody>
      </p:sp>
    </p:spTree>
    <p:extLst>
      <p:ext uri="{BB962C8B-B14F-4D97-AF65-F5344CB8AC3E}">
        <p14:creationId xmlns:p14="http://schemas.microsoft.com/office/powerpoint/2010/main" val="17155768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xEl>
                                              <p:pRg st="0" end="0"/>
                                            </p:txEl>
                                          </p:spTgt>
                                        </p:tgtEl>
                                      </p:cBhvr>
                                    </p:animEffect>
                                    <p:set>
                                      <p:cBhvr>
                                        <p:cTn id="27" dur="1" fill="hold">
                                          <p:stCondLst>
                                            <p:cond delay="499"/>
                                          </p:stCondLst>
                                        </p:cTn>
                                        <p:tgtEl>
                                          <p:spTgt spid="9">
                                            <p:txEl>
                                              <p:pRg st="0" end="0"/>
                                            </p:txEl>
                                          </p:spTgt>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a:extLst>
              <a:ext uri="{FF2B5EF4-FFF2-40B4-BE49-F238E27FC236}">
                <a16:creationId xmlns:a16="http://schemas.microsoft.com/office/drawing/2014/main" id="{AA93134A-1059-4D35-BF17-E03EC219EF7F}"/>
              </a:ext>
            </a:extLst>
          </p:cNvPr>
          <p:cNvSpPr/>
          <p:nvPr/>
        </p:nvSpPr>
        <p:spPr>
          <a:xfrm>
            <a:off x="965250" y="4832566"/>
            <a:ext cx="7304852" cy="2126179"/>
          </a:xfrm>
          <a:prstGeom prst="ellipse">
            <a:avLst/>
          </a:prstGeom>
          <a:solidFill>
            <a:schemeClr val="bg1"/>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Content Placeholder 2">
            <a:extLst>
              <a:ext uri="{FF2B5EF4-FFF2-40B4-BE49-F238E27FC236}">
                <a16:creationId xmlns:a16="http://schemas.microsoft.com/office/drawing/2014/main" id="{00546CFA-B8B1-4F5D-ACE2-85B42CDA174D}"/>
              </a:ext>
            </a:extLst>
          </p:cNvPr>
          <p:cNvSpPr txBox="1">
            <a:spLocks/>
          </p:cNvSpPr>
          <p:nvPr/>
        </p:nvSpPr>
        <p:spPr>
          <a:xfrm>
            <a:off x="871220" y="2230119"/>
            <a:ext cx="10449560" cy="42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3200" dirty="0"/>
          </a:p>
        </p:txBody>
      </p:sp>
      <p:sp>
        <p:nvSpPr>
          <p:cNvPr id="7" name="Slide Number Placeholder 6">
            <a:extLst>
              <a:ext uri="{FF2B5EF4-FFF2-40B4-BE49-F238E27FC236}">
                <a16:creationId xmlns:a16="http://schemas.microsoft.com/office/drawing/2014/main" id="{4BCF6736-EDCD-4A07-B652-405DCA3488BA}"/>
              </a:ext>
            </a:extLst>
          </p:cNvPr>
          <p:cNvSpPr>
            <a:spLocks noGrp="1"/>
          </p:cNvSpPr>
          <p:nvPr>
            <p:ph type="sldNum" sz="quarter" idx="12"/>
          </p:nvPr>
        </p:nvSpPr>
        <p:spPr/>
        <p:txBody>
          <a:bodyPr/>
          <a:lstStyle/>
          <a:p>
            <a:fld id="{53CC15EE-4D2B-4498-B95D-0F280A7CE9DE}" type="slidenum">
              <a:rPr lang="de-DE" smtClean="0"/>
              <a:t>17</a:t>
            </a:fld>
            <a:endParaRPr lang="de-DE" dirty="0"/>
          </a:p>
        </p:txBody>
      </p:sp>
      <p:sp>
        <p:nvSpPr>
          <p:cNvPr id="11" name="Rectangle: Rounded Corners 10">
            <a:extLst>
              <a:ext uri="{FF2B5EF4-FFF2-40B4-BE49-F238E27FC236}">
                <a16:creationId xmlns:a16="http://schemas.microsoft.com/office/drawing/2014/main" id="{435F5E5C-D2C1-447C-B35D-CB0EE7DDBF3B}"/>
              </a:ext>
            </a:extLst>
          </p:cNvPr>
          <p:cNvSpPr/>
          <p:nvPr/>
        </p:nvSpPr>
        <p:spPr>
          <a:xfrm>
            <a:off x="965250" y="2909692"/>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ChatManager</a:t>
            </a:r>
          </a:p>
        </p:txBody>
      </p:sp>
      <p:sp>
        <p:nvSpPr>
          <p:cNvPr id="33" name="Rectangle: Rounded Corners 32">
            <a:extLst>
              <a:ext uri="{FF2B5EF4-FFF2-40B4-BE49-F238E27FC236}">
                <a16:creationId xmlns:a16="http://schemas.microsoft.com/office/drawing/2014/main" id="{6AD6036F-0D60-4B31-A72E-1100F27F4D2A}"/>
              </a:ext>
            </a:extLst>
          </p:cNvPr>
          <p:cNvSpPr/>
          <p:nvPr/>
        </p:nvSpPr>
        <p:spPr>
          <a:xfrm>
            <a:off x="4773305" y="2889257"/>
            <a:ext cx="1847189"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ChatRoom</a:t>
            </a:r>
          </a:p>
        </p:txBody>
      </p:sp>
      <p:sp>
        <p:nvSpPr>
          <p:cNvPr id="34" name="Rectangle: Rounded Corners 33">
            <a:extLst>
              <a:ext uri="{FF2B5EF4-FFF2-40B4-BE49-F238E27FC236}">
                <a16:creationId xmlns:a16="http://schemas.microsoft.com/office/drawing/2014/main" id="{1FA74E1C-03F0-40DB-B05C-F7C8DEA08C8E}"/>
              </a:ext>
            </a:extLst>
          </p:cNvPr>
          <p:cNvSpPr/>
          <p:nvPr/>
        </p:nvSpPr>
        <p:spPr>
          <a:xfrm>
            <a:off x="7995596" y="2889257"/>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ChatBot</a:t>
            </a:r>
          </a:p>
        </p:txBody>
      </p:sp>
      <p:sp>
        <p:nvSpPr>
          <p:cNvPr id="35" name="Rectangle: Rounded Corners 34">
            <a:extLst>
              <a:ext uri="{FF2B5EF4-FFF2-40B4-BE49-F238E27FC236}">
                <a16:creationId xmlns:a16="http://schemas.microsoft.com/office/drawing/2014/main" id="{75AD124D-6AE4-4AE1-990C-07317D9A6478}"/>
              </a:ext>
            </a:extLst>
          </p:cNvPr>
          <p:cNvSpPr/>
          <p:nvPr/>
        </p:nvSpPr>
        <p:spPr>
          <a:xfrm>
            <a:off x="6455925" y="1367954"/>
            <a:ext cx="4645854" cy="1038616"/>
          </a:xfrm>
          <a:prstGeom prst="roundRect">
            <a:avLst/>
          </a:prstGeom>
          <a:solidFill>
            <a:srgbClr val="5C94FF"/>
          </a:solidFill>
          <a:ln>
            <a:solidFill>
              <a:srgbClr val="5C9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Key-value server</a:t>
            </a:r>
          </a:p>
        </p:txBody>
      </p:sp>
      <p:sp>
        <p:nvSpPr>
          <p:cNvPr id="74" name="Rounded Rectangle 73">
            <a:extLst>
              <a:ext uri="{FF2B5EF4-FFF2-40B4-BE49-F238E27FC236}">
                <a16:creationId xmlns:a16="http://schemas.microsoft.com/office/drawing/2014/main" id="{7E75D76F-C27E-4260-ABBC-DB70C557468C}"/>
              </a:ext>
            </a:extLst>
          </p:cNvPr>
          <p:cNvSpPr/>
          <p:nvPr/>
        </p:nvSpPr>
        <p:spPr>
          <a:xfrm>
            <a:off x="1592335" y="5397582"/>
            <a:ext cx="151201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User1</a:t>
            </a:r>
          </a:p>
        </p:txBody>
      </p:sp>
      <p:sp>
        <p:nvSpPr>
          <p:cNvPr id="75" name="Rounded Rectangle 74">
            <a:extLst>
              <a:ext uri="{FF2B5EF4-FFF2-40B4-BE49-F238E27FC236}">
                <a16:creationId xmlns:a16="http://schemas.microsoft.com/office/drawing/2014/main" id="{9E2CF7A9-C3DD-4AAD-A58E-9226BE5AE436}"/>
              </a:ext>
            </a:extLst>
          </p:cNvPr>
          <p:cNvSpPr/>
          <p:nvPr/>
        </p:nvSpPr>
        <p:spPr>
          <a:xfrm>
            <a:off x="3263599" y="5397582"/>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Rounded Rectangle 76">
            <a:extLst>
              <a:ext uri="{FF2B5EF4-FFF2-40B4-BE49-F238E27FC236}">
                <a16:creationId xmlns:a16="http://schemas.microsoft.com/office/drawing/2014/main" id="{9D2A855F-7F93-4390-A07D-B481A5FEC83C}"/>
              </a:ext>
            </a:extLst>
          </p:cNvPr>
          <p:cNvSpPr/>
          <p:nvPr/>
        </p:nvSpPr>
        <p:spPr>
          <a:xfrm>
            <a:off x="6223768" y="5427457"/>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Oval 77">
            <a:extLst>
              <a:ext uri="{FF2B5EF4-FFF2-40B4-BE49-F238E27FC236}">
                <a16:creationId xmlns:a16="http://schemas.microsoft.com/office/drawing/2014/main" id="{C42C2E89-E960-4E79-A8AD-D85C02E39591}"/>
              </a:ext>
            </a:extLst>
          </p:cNvPr>
          <p:cNvSpPr/>
          <p:nvPr/>
        </p:nvSpPr>
        <p:spPr>
          <a:xfrm>
            <a:off x="5219860" y="5800000"/>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Oval 78">
            <a:extLst>
              <a:ext uri="{FF2B5EF4-FFF2-40B4-BE49-F238E27FC236}">
                <a16:creationId xmlns:a16="http://schemas.microsoft.com/office/drawing/2014/main" id="{B8ACF05B-B54B-4EFC-8E9B-E84381D4A1AE}"/>
              </a:ext>
            </a:extLst>
          </p:cNvPr>
          <p:cNvSpPr/>
          <p:nvPr/>
        </p:nvSpPr>
        <p:spPr>
          <a:xfrm>
            <a:off x="5420644" y="5800001"/>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Oval 79">
            <a:extLst>
              <a:ext uri="{FF2B5EF4-FFF2-40B4-BE49-F238E27FC236}">
                <a16:creationId xmlns:a16="http://schemas.microsoft.com/office/drawing/2014/main" id="{3BB06D56-00D1-4DFC-A744-5F1C7415D316}"/>
              </a:ext>
            </a:extLst>
          </p:cNvPr>
          <p:cNvSpPr/>
          <p:nvPr/>
        </p:nvSpPr>
        <p:spPr>
          <a:xfrm>
            <a:off x="5637478" y="5802985"/>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TextBox 81">
            <a:extLst>
              <a:ext uri="{FF2B5EF4-FFF2-40B4-BE49-F238E27FC236}">
                <a16:creationId xmlns:a16="http://schemas.microsoft.com/office/drawing/2014/main" id="{1A509480-55B3-40A8-90EE-45238829A326}"/>
              </a:ext>
            </a:extLst>
          </p:cNvPr>
          <p:cNvSpPr txBox="1"/>
          <p:nvPr/>
        </p:nvSpPr>
        <p:spPr>
          <a:xfrm>
            <a:off x="2775115" y="6238862"/>
            <a:ext cx="3909524" cy="523220"/>
          </a:xfrm>
          <a:prstGeom prst="rect">
            <a:avLst/>
          </a:prstGeom>
          <a:noFill/>
        </p:spPr>
        <p:txBody>
          <a:bodyPr wrap="square" rtlCol="0">
            <a:spAutoFit/>
          </a:bodyPr>
          <a:lstStyle/>
          <a:p>
            <a:endParaRPr lang="de-DE" sz="2800" dirty="0">
              <a:solidFill>
                <a:srgbClr val="0070C0"/>
              </a:solidFill>
            </a:endParaRPr>
          </a:p>
        </p:txBody>
      </p:sp>
      <p:sp>
        <p:nvSpPr>
          <p:cNvPr id="44" name="Title 1">
            <a:extLst>
              <a:ext uri="{FF2B5EF4-FFF2-40B4-BE49-F238E27FC236}">
                <a16:creationId xmlns:a16="http://schemas.microsoft.com/office/drawing/2014/main" id="{1F107320-2F7E-4414-B6FF-B53D4719BB7B}"/>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45" name="Title 1">
            <a:extLst>
              <a:ext uri="{FF2B5EF4-FFF2-40B4-BE49-F238E27FC236}">
                <a16:creationId xmlns:a16="http://schemas.microsoft.com/office/drawing/2014/main" id="{C74621AE-C834-4E72-AC48-1E169A093BCA}"/>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Message handling</a:t>
            </a:r>
          </a:p>
        </p:txBody>
      </p:sp>
    </p:spTree>
    <p:extLst>
      <p:ext uri="{BB962C8B-B14F-4D97-AF65-F5344CB8AC3E}">
        <p14:creationId xmlns:p14="http://schemas.microsoft.com/office/powerpoint/2010/main" val="264339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a:extLst>
              <a:ext uri="{FF2B5EF4-FFF2-40B4-BE49-F238E27FC236}">
                <a16:creationId xmlns:a16="http://schemas.microsoft.com/office/drawing/2014/main" id="{AA93134A-1059-4D35-BF17-E03EC219EF7F}"/>
              </a:ext>
            </a:extLst>
          </p:cNvPr>
          <p:cNvSpPr/>
          <p:nvPr/>
        </p:nvSpPr>
        <p:spPr>
          <a:xfrm>
            <a:off x="965250" y="4832566"/>
            <a:ext cx="7304852" cy="2126179"/>
          </a:xfrm>
          <a:prstGeom prst="ellipse">
            <a:avLst/>
          </a:prstGeom>
          <a:solidFill>
            <a:schemeClr val="bg1"/>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Content Placeholder 2">
            <a:extLst>
              <a:ext uri="{FF2B5EF4-FFF2-40B4-BE49-F238E27FC236}">
                <a16:creationId xmlns:a16="http://schemas.microsoft.com/office/drawing/2014/main" id="{00546CFA-B8B1-4F5D-ACE2-85B42CDA174D}"/>
              </a:ext>
            </a:extLst>
          </p:cNvPr>
          <p:cNvSpPr txBox="1">
            <a:spLocks/>
          </p:cNvSpPr>
          <p:nvPr/>
        </p:nvSpPr>
        <p:spPr>
          <a:xfrm>
            <a:off x="871220" y="2230119"/>
            <a:ext cx="10449560" cy="42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3200" dirty="0"/>
          </a:p>
        </p:txBody>
      </p:sp>
      <p:sp>
        <p:nvSpPr>
          <p:cNvPr id="7" name="Slide Number Placeholder 6">
            <a:extLst>
              <a:ext uri="{FF2B5EF4-FFF2-40B4-BE49-F238E27FC236}">
                <a16:creationId xmlns:a16="http://schemas.microsoft.com/office/drawing/2014/main" id="{4BCF6736-EDCD-4A07-B652-405DCA3488BA}"/>
              </a:ext>
            </a:extLst>
          </p:cNvPr>
          <p:cNvSpPr>
            <a:spLocks noGrp="1"/>
          </p:cNvSpPr>
          <p:nvPr>
            <p:ph type="sldNum" sz="quarter" idx="12"/>
          </p:nvPr>
        </p:nvSpPr>
        <p:spPr/>
        <p:txBody>
          <a:bodyPr/>
          <a:lstStyle/>
          <a:p>
            <a:fld id="{53CC15EE-4D2B-4498-B95D-0F280A7CE9DE}" type="slidenum">
              <a:rPr lang="de-DE" smtClean="0"/>
              <a:t>18</a:t>
            </a:fld>
            <a:endParaRPr lang="de-DE" dirty="0"/>
          </a:p>
        </p:txBody>
      </p:sp>
      <p:sp>
        <p:nvSpPr>
          <p:cNvPr id="19" name="TextBox 18">
            <a:extLst>
              <a:ext uri="{FF2B5EF4-FFF2-40B4-BE49-F238E27FC236}">
                <a16:creationId xmlns:a16="http://schemas.microsoft.com/office/drawing/2014/main" id="{E13083BE-B36A-4462-BAD0-7D12CF5E00DD}"/>
              </a:ext>
            </a:extLst>
          </p:cNvPr>
          <p:cNvSpPr txBox="1"/>
          <p:nvPr/>
        </p:nvSpPr>
        <p:spPr>
          <a:xfrm>
            <a:off x="1123923" y="3266817"/>
            <a:ext cx="3469060" cy="523220"/>
          </a:xfrm>
          <a:prstGeom prst="rect">
            <a:avLst/>
          </a:prstGeom>
          <a:noFill/>
        </p:spPr>
        <p:txBody>
          <a:bodyPr wrap="square" rtlCol="0">
            <a:spAutoFit/>
          </a:bodyPr>
          <a:lstStyle/>
          <a:p>
            <a:r>
              <a:rPr lang="de-DE" sz="2800" dirty="0">
                <a:solidFill>
                  <a:schemeClr val="tx1">
                    <a:lumMod val="75000"/>
                    <a:lumOff val="25000"/>
                  </a:schemeClr>
                </a:solidFill>
              </a:rPr>
              <a:t>I have GET{n} cookies</a:t>
            </a:r>
          </a:p>
        </p:txBody>
      </p:sp>
      <p:sp>
        <p:nvSpPr>
          <p:cNvPr id="11" name="Rectangle: Rounded Corners 10">
            <a:extLst>
              <a:ext uri="{FF2B5EF4-FFF2-40B4-BE49-F238E27FC236}">
                <a16:creationId xmlns:a16="http://schemas.microsoft.com/office/drawing/2014/main" id="{435F5E5C-D2C1-447C-B35D-CB0EE7DDBF3B}"/>
              </a:ext>
            </a:extLst>
          </p:cNvPr>
          <p:cNvSpPr/>
          <p:nvPr/>
        </p:nvSpPr>
        <p:spPr>
          <a:xfrm>
            <a:off x="285684" y="1925653"/>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ChatManager</a:t>
            </a:r>
          </a:p>
        </p:txBody>
      </p:sp>
      <p:sp>
        <p:nvSpPr>
          <p:cNvPr id="33" name="Rectangle: Rounded Corners 32">
            <a:extLst>
              <a:ext uri="{FF2B5EF4-FFF2-40B4-BE49-F238E27FC236}">
                <a16:creationId xmlns:a16="http://schemas.microsoft.com/office/drawing/2014/main" id="{6AD6036F-0D60-4B31-A72E-1100F27F4D2A}"/>
              </a:ext>
            </a:extLst>
          </p:cNvPr>
          <p:cNvSpPr/>
          <p:nvPr/>
        </p:nvSpPr>
        <p:spPr>
          <a:xfrm>
            <a:off x="5140785" y="2884431"/>
            <a:ext cx="1847189"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ChatRoom</a:t>
            </a:r>
          </a:p>
        </p:txBody>
      </p:sp>
      <p:sp>
        <p:nvSpPr>
          <p:cNvPr id="34" name="Rectangle: Rounded Corners 33">
            <a:extLst>
              <a:ext uri="{FF2B5EF4-FFF2-40B4-BE49-F238E27FC236}">
                <a16:creationId xmlns:a16="http://schemas.microsoft.com/office/drawing/2014/main" id="{1FA74E1C-03F0-40DB-B05C-F7C8DEA08C8E}"/>
              </a:ext>
            </a:extLst>
          </p:cNvPr>
          <p:cNvSpPr/>
          <p:nvPr/>
        </p:nvSpPr>
        <p:spPr>
          <a:xfrm>
            <a:off x="9653996" y="2953894"/>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ChatBot</a:t>
            </a:r>
          </a:p>
        </p:txBody>
      </p:sp>
      <p:sp>
        <p:nvSpPr>
          <p:cNvPr id="35" name="Rectangle: Rounded Corners 34">
            <a:extLst>
              <a:ext uri="{FF2B5EF4-FFF2-40B4-BE49-F238E27FC236}">
                <a16:creationId xmlns:a16="http://schemas.microsoft.com/office/drawing/2014/main" id="{75AD124D-6AE4-4AE1-990C-07317D9A6478}"/>
              </a:ext>
            </a:extLst>
          </p:cNvPr>
          <p:cNvSpPr/>
          <p:nvPr/>
        </p:nvSpPr>
        <p:spPr>
          <a:xfrm>
            <a:off x="7191421" y="192879"/>
            <a:ext cx="4645854" cy="1038616"/>
          </a:xfrm>
          <a:prstGeom prst="roundRect">
            <a:avLst/>
          </a:prstGeom>
          <a:solidFill>
            <a:srgbClr val="5C94FF"/>
          </a:solidFill>
          <a:ln>
            <a:solidFill>
              <a:srgbClr val="5C9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Key-value server</a:t>
            </a:r>
          </a:p>
        </p:txBody>
      </p:sp>
      <p:cxnSp>
        <p:nvCxnSpPr>
          <p:cNvPr id="38" name="Straight Arrow Connector 37">
            <a:extLst>
              <a:ext uri="{FF2B5EF4-FFF2-40B4-BE49-F238E27FC236}">
                <a16:creationId xmlns:a16="http://schemas.microsoft.com/office/drawing/2014/main" id="{D9162C19-CF9F-42A2-AE0C-B09FB5294254}"/>
              </a:ext>
            </a:extLst>
          </p:cNvPr>
          <p:cNvCxnSpPr>
            <a:cxnSpLocks/>
          </p:cNvCxnSpPr>
          <p:nvPr/>
        </p:nvCxnSpPr>
        <p:spPr>
          <a:xfrm>
            <a:off x="2854506" y="2041148"/>
            <a:ext cx="2131336" cy="912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793390-A0C3-4798-8ECE-C419A2C601B0}"/>
              </a:ext>
            </a:extLst>
          </p:cNvPr>
          <p:cNvCxnSpPr>
            <a:cxnSpLocks/>
          </p:cNvCxnSpPr>
          <p:nvPr/>
        </p:nvCxnSpPr>
        <p:spPr>
          <a:xfrm>
            <a:off x="7191421" y="3100376"/>
            <a:ext cx="22120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B3F617-F3F7-48AE-8FE7-2CC5ADA1D9AE}"/>
              </a:ext>
            </a:extLst>
          </p:cNvPr>
          <p:cNvCxnSpPr>
            <a:cxnSpLocks/>
          </p:cNvCxnSpPr>
          <p:nvPr/>
        </p:nvCxnSpPr>
        <p:spPr>
          <a:xfrm flipV="1">
            <a:off x="10076540" y="1380950"/>
            <a:ext cx="1" cy="12866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D7E479-AFEE-42ED-854C-100E49A79B83}"/>
              </a:ext>
            </a:extLst>
          </p:cNvPr>
          <p:cNvSpPr txBox="1"/>
          <p:nvPr/>
        </p:nvSpPr>
        <p:spPr>
          <a:xfrm>
            <a:off x="9512443" y="1610386"/>
            <a:ext cx="701730" cy="523220"/>
          </a:xfrm>
          <a:prstGeom prst="rect">
            <a:avLst/>
          </a:prstGeom>
          <a:noFill/>
        </p:spPr>
        <p:txBody>
          <a:bodyPr wrap="square" rtlCol="0">
            <a:spAutoFit/>
          </a:bodyPr>
          <a:lstStyle/>
          <a:p>
            <a:r>
              <a:rPr lang="de-DE" sz="2800" dirty="0">
                <a:solidFill>
                  <a:schemeClr val="tx1">
                    <a:lumMod val="75000"/>
                    <a:lumOff val="25000"/>
                  </a:schemeClr>
                </a:solidFill>
                <a:latin typeface="Arial" panose="020B0604020202020204" pitchFamily="34" charset="0"/>
                <a:cs typeface="Arial" panose="020B0604020202020204" pitchFamily="34" charset="0"/>
              </a:rPr>
              <a:t>n</a:t>
            </a:r>
          </a:p>
        </p:txBody>
      </p:sp>
      <p:cxnSp>
        <p:nvCxnSpPr>
          <p:cNvPr id="51" name="Straight Arrow Connector 50">
            <a:extLst>
              <a:ext uri="{FF2B5EF4-FFF2-40B4-BE49-F238E27FC236}">
                <a16:creationId xmlns:a16="http://schemas.microsoft.com/office/drawing/2014/main" id="{58987ACB-080C-460A-8710-7BFB02797AD5}"/>
              </a:ext>
            </a:extLst>
          </p:cNvPr>
          <p:cNvCxnSpPr>
            <a:cxnSpLocks/>
          </p:cNvCxnSpPr>
          <p:nvPr/>
        </p:nvCxnSpPr>
        <p:spPr>
          <a:xfrm flipH="1">
            <a:off x="11564803" y="1431442"/>
            <a:ext cx="1" cy="1329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DEC9B0-562C-4BFE-9C91-21E58EC1F354}"/>
              </a:ext>
            </a:extLst>
          </p:cNvPr>
          <p:cNvSpPr txBox="1"/>
          <p:nvPr/>
        </p:nvSpPr>
        <p:spPr>
          <a:xfrm>
            <a:off x="11135728" y="1614599"/>
            <a:ext cx="3160643" cy="523220"/>
          </a:xfrm>
          <a:prstGeom prst="rect">
            <a:avLst/>
          </a:prstGeom>
          <a:noFill/>
        </p:spPr>
        <p:txBody>
          <a:bodyPr wrap="square" rtlCol="0">
            <a:spAutoFit/>
          </a:bodyPr>
          <a:lstStyle/>
          <a:p>
            <a:r>
              <a:rPr lang="de-DE" sz="2800" dirty="0">
                <a:solidFill>
                  <a:srgbClr val="FF0000"/>
                </a:solidFill>
                <a:latin typeface="Arial" panose="020B0604020202020204" pitchFamily="34" charset="0"/>
                <a:cs typeface="Arial" panose="020B0604020202020204" pitchFamily="34" charset="0"/>
              </a:rPr>
              <a:t>5</a:t>
            </a:r>
          </a:p>
        </p:txBody>
      </p:sp>
      <p:cxnSp>
        <p:nvCxnSpPr>
          <p:cNvPr id="57" name="Straight Arrow Connector 56">
            <a:extLst>
              <a:ext uri="{FF2B5EF4-FFF2-40B4-BE49-F238E27FC236}">
                <a16:creationId xmlns:a16="http://schemas.microsoft.com/office/drawing/2014/main" id="{4A41AF21-1ACA-42DD-BEAF-6A7A191C632C}"/>
              </a:ext>
            </a:extLst>
          </p:cNvPr>
          <p:cNvCxnSpPr>
            <a:cxnSpLocks/>
          </p:cNvCxnSpPr>
          <p:nvPr/>
        </p:nvCxnSpPr>
        <p:spPr>
          <a:xfrm flipH="1">
            <a:off x="7191421" y="3725346"/>
            <a:ext cx="22120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013D9A8-0BD0-415E-8193-D9BCACB0DBFD}"/>
              </a:ext>
            </a:extLst>
          </p:cNvPr>
          <p:cNvCxnSpPr>
            <a:cxnSpLocks/>
          </p:cNvCxnSpPr>
          <p:nvPr/>
        </p:nvCxnSpPr>
        <p:spPr>
          <a:xfrm flipH="1" flipV="1">
            <a:off x="928926" y="3153240"/>
            <a:ext cx="748611" cy="2400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F322790-7E7D-4D60-8A1D-F725EA14977D}"/>
              </a:ext>
            </a:extLst>
          </p:cNvPr>
          <p:cNvSpPr txBox="1"/>
          <p:nvPr/>
        </p:nvSpPr>
        <p:spPr>
          <a:xfrm>
            <a:off x="1552668" y="1325142"/>
            <a:ext cx="4468869"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GET{n} cookies</a:t>
            </a:r>
          </a:p>
        </p:txBody>
      </p:sp>
      <p:sp>
        <p:nvSpPr>
          <p:cNvPr id="74" name="Rounded Rectangle 73">
            <a:extLst>
              <a:ext uri="{FF2B5EF4-FFF2-40B4-BE49-F238E27FC236}">
                <a16:creationId xmlns:a16="http://schemas.microsoft.com/office/drawing/2014/main" id="{7E75D76F-C27E-4260-ABBC-DB70C557468C}"/>
              </a:ext>
            </a:extLst>
          </p:cNvPr>
          <p:cNvSpPr/>
          <p:nvPr/>
        </p:nvSpPr>
        <p:spPr>
          <a:xfrm>
            <a:off x="1592335" y="5397582"/>
            <a:ext cx="151201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User1</a:t>
            </a:r>
          </a:p>
        </p:txBody>
      </p:sp>
      <p:sp>
        <p:nvSpPr>
          <p:cNvPr id="75" name="Rounded Rectangle 74">
            <a:extLst>
              <a:ext uri="{FF2B5EF4-FFF2-40B4-BE49-F238E27FC236}">
                <a16:creationId xmlns:a16="http://schemas.microsoft.com/office/drawing/2014/main" id="{9E2CF7A9-C3DD-4AAD-A58E-9226BE5AE436}"/>
              </a:ext>
            </a:extLst>
          </p:cNvPr>
          <p:cNvSpPr/>
          <p:nvPr/>
        </p:nvSpPr>
        <p:spPr>
          <a:xfrm>
            <a:off x="3263599" y="5397582"/>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Rounded Rectangle 76">
            <a:extLst>
              <a:ext uri="{FF2B5EF4-FFF2-40B4-BE49-F238E27FC236}">
                <a16:creationId xmlns:a16="http://schemas.microsoft.com/office/drawing/2014/main" id="{9D2A855F-7F93-4390-A07D-B481A5FEC83C}"/>
              </a:ext>
            </a:extLst>
          </p:cNvPr>
          <p:cNvSpPr/>
          <p:nvPr/>
        </p:nvSpPr>
        <p:spPr>
          <a:xfrm>
            <a:off x="6223768" y="5427457"/>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Oval 77">
            <a:extLst>
              <a:ext uri="{FF2B5EF4-FFF2-40B4-BE49-F238E27FC236}">
                <a16:creationId xmlns:a16="http://schemas.microsoft.com/office/drawing/2014/main" id="{C42C2E89-E960-4E79-A8AD-D85C02E39591}"/>
              </a:ext>
            </a:extLst>
          </p:cNvPr>
          <p:cNvSpPr/>
          <p:nvPr/>
        </p:nvSpPr>
        <p:spPr>
          <a:xfrm>
            <a:off x="5219860" y="5800000"/>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Oval 78">
            <a:extLst>
              <a:ext uri="{FF2B5EF4-FFF2-40B4-BE49-F238E27FC236}">
                <a16:creationId xmlns:a16="http://schemas.microsoft.com/office/drawing/2014/main" id="{B8ACF05B-B54B-4EFC-8E9B-E84381D4A1AE}"/>
              </a:ext>
            </a:extLst>
          </p:cNvPr>
          <p:cNvSpPr/>
          <p:nvPr/>
        </p:nvSpPr>
        <p:spPr>
          <a:xfrm>
            <a:off x="5420644" y="5800001"/>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Oval 79">
            <a:extLst>
              <a:ext uri="{FF2B5EF4-FFF2-40B4-BE49-F238E27FC236}">
                <a16:creationId xmlns:a16="http://schemas.microsoft.com/office/drawing/2014/main" id="{3BB06D56-00D1-4DFC-A744-5F1C7415D316}"/>
              </a:ext>
            </a:extLst>
          </p:cNvPr>
          <p:cNvSpPr/>
          <p:nvPr/>
        </p:nvSpPr>
        <p:spPr>
          <a:xfrm>
            <a:off x="5637478" y="5802985"/>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TextBox 81">
            <a:extLst>
              <a:ext uri="{FF2B5EF4-FFF2-40B4-BE49-F238E27FC236}">
                <a16:creationId xmlns:a16="http://schemas.microsoft.com/office/drawing/2014/main" id="{1A509480-55B3-40A8-90EE-45238829A326}"/>
              </a:ext>
            </a:extLst>
          </p:cNvPr>
          <p:cNvSpPr txBox="1"/>
          <p:nvPr/>
        </p:nvSpPr>
        <p:spPr>
          <a:xfrm>
            <a:off x="2775115" y="6238862"/>
            <a:ext cx="3909524" cy="523220"/>
          </a:xfrm>
          <a:prstGeom prst="rect">
            <a:avLst/>
          </a:prstGeom>
          <a:noFill/>
        </p:spPr>
        <p:txBody>
          <a:bodyPr wrap="square" rtlCol="0">
            <a:spAutoFit/>
          </a:bodyPr>
          <a:lstStyle/>
          <a:p>
            <a:endParaRPr lang="de-DE" sz="2800" dirty="0">
              <a:solidFill>
                <a:srgbClr val="0070C0"/>
              </a:solidFill>
            </a:endParaRPr>
          </a:p>
        </p:txBody>
      </p:sp>
      <p:cxnSp>
        <p:nvCxnSpPr>
          <p:cNvPr id="83" name="Straight Arrow Connector 82">
            <a:extLst>
              <a:ext uri="{FF2B5EF4-FFF2-40B4-BE49-F238E27FC236}">
                <a16:creationId xmlns:a16="http://schemas.microsoft.com/office/drawing/2014/main" id="{44A50EE6-FEC9-4401-B7A7-795CEAC8A9C9}"/>
              </a:ext>
            </a:extLst>
          </p:cNvPr>
          <p:cNvCxnSpPr>
            <a:cxnSpLocks/>
          </p:cNvCxnSpPr>
          <p:nvPr/>
        </p:nvCxnSpPr>
        <p:spPr>
          <a:xfrm flipH="1">
            <a:off x="2662923" y="4902981"/>
            <a:ext cx="885615" cy="4102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7A1C3F6-671C-45FA-AF31-40A76D5B9E7F}"/>
              </a:ext>
            </a:extLst>
          </p:cNvPr>
          <p:cNvCxnSpPr>
            <a:cxnSpLocks/>
          </p:cNvCxnSpPr>
          <p:nvPr/>
        </p:nvCxnSpPr>
        <p:spPr>
          <a:xfrm flipH="1">
            <a:off x="4017197" y="4867267"/>
            <a:ext cx="575786" cy="445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F319608-B967-47D5-AA27-B4BBC286630A}"/>
              </a:ext>
            </a:extLst>
          </p:cNvPr>
          <p:cNvCxnSpPr>
            <a:cxnSpLocks/>
          </p:cNvCxnSpPr>
          <p:nvPr/>
        </p:nvCxnSpPr>
        <p:spPr>
          <a:xfrm>
            <a:off x="6170296" y="4867267"/>
            <a:ext cx="425815" cy="535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50C087AA-C9A0-401C-9950-11525768530A}"/>
              </a:ext>
            </a:extLst>
          </p:cNvPr>
          <p:cNvSpPr txBox="1"/>
          <p:nvPr/>
        </p:nvSpPr>
        <p:spPr>
          <a:xfrm>
            <a:off x="5749990" y="2382831"/>
            <a:ext cx="4464183"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GET{n} cookies</a:t>
            </a:r>
          </a:p>
        </p:txBody>
      </p:sp>
      <p:sp>
        <p:nvSpPr>
          <p:cNvPr id="114" name="TextBox 113">
            <a:extLst>
              <a:ext uri="{FF2B5EF4-FFF2-40B4-BE49-F238E27FC236}">
                <a16:creationId xmlns:a16="http://schemas.microsoft.com/office/drawing/2014/main" id="{B34DE2EB-9D86-4318-B46A-D223AF02B780}"/>
              </a:ext>
            </a:extLst>
          </p:cNvPr>
          <p:cNvSpPr txBox="1"/>
          <p:nvPr/>
        </p:nvSpPr>
        <p:spPr>
          <a:xfrm>
            <a:off x="6824982" y="3932165"/>
            <a:ext cx="4132802"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a:t>
            </a:r>
            <a:r>
              <a:rPr lang="de-DE" sz="2400" b="1" dirty="0">
                <a:solidFill>
                  <a:srgbClr val="FF0000"/>
                </a:solidFill>
                <a:latin typeface="Arial" panose="020B0604020202020204" pitchFamily="34" charset="0"/>
                <a:cs typeface="Arial" panose="020B0604020202020204" pitchFamily="34" charset="0"/>
              </a:rPr>
              <a:t>5</a:t>
            </a:r>
            <a:r>
              <a:rPr lang="de-DE" sz="2400" dirty="0">
                <a:solidFill>
                  <a:srgbClr val="FF0000"/>
                </a:solidFill>
                <a:latin typeface="Arial" panose="020B0604020202020204" pitchFamily="34" charset="0"/>
                <a:cs typeface="Arial" panose="020B0604020202020204" pitchFamily="34" charset="0"/>
              </a:rPr>
              <a:t> </a:t>
            </a:r>
            <a:r>
              <a:rPr lang="de-DE" sz="2400" dirty="0">
                <a:solidFill>
                  <a:schemeClr val="tx1">
                    <a:lumMod val="75000"/>
                    <a:lumOff val="25000"/>
                  </a:schemeClr>
                </a:solidFill>
                <a:latin typeface="Arial" panose="020B0604020202020204" pitchFamily="34" charset="0"/>
                <a:cs typeface="Arial" panose="020B0604020202020204" pitchFamily="34" charset="0"/>
              </a:rPr>
              <a:t>cookies</a:t>
            </a:r>
          </a:p>
        </p:txBody>
      </p:sp>
      <p:sp>
        <p:nvSpPr>
          <p:cNvPr id="115" name="TextBox 114">
            <a:extLst>
              <a:ext uri="{FF2B5EF4-FFF2-40B4-BE49-F238E27FC236}">
                <a16:creationId xmlns:a16="http://schemas.microsoft.com/office/drawing/2014/main" id="{A7CBB455-B899-45CE-AAB4-F29998190B62}"/>
              </a:ext>
            </a:extLst>
          </p:cNvPr>
          <p:cNvSpPr txBox="1"/>
          <p:nvPr/>
        </p:nvSpPr>
        <p:spPr>
          <a:xfrm>
            <a:off x="3421731" y="4447148"/>
            <a:ext cx="4132802"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a:t>
            </a:r>
            <a:r>
              <a:rPr lang="de-DE" sz="2400" b="1" dirty="0">
                <a:solidFill>
                  <a:srgbClr val="FF0000"/>
                </a:solidFill>
                <a:latin typeface="Arial" panose="020B0604020202020204" pitchFamily="34" charset="0"/>
                <a:cs typeface="Arial" panose="020B0604020202020204" pitchFamily="34" charset="0"/>
              </a:rPr>
              <a:t>5</a:t>
            </a:r>
            <a:r>
              <a:rPr lang="de-DE" sz="2400" dirty="0">
                <a:latin typeface="Arial" panose="020B0604020202020204" pitchFamily="34" charset="0"/>
                <a:cs typeface="Arial" panose="020B0604020202020204" pitchFamily="34" charset="0"/>
              </a:rPr>
              <a:t> </a:t>
            </a:r>
            <a:r>
              <a:rPr lang="de-DE" sz="2400" dirty="0">
                <a:solidFill>
                  <a:schemeClr val="tx1">
                    <a:lumMod val="75000"/>
                    <a:lumOff val="25000"/>
                  </a:schemeClr>
                </a:solidFill>
                <a:latin typeface="Arial" panose="020B0604020202020204" pitchFamily="34" charset="0"/>
                <a:cs typeface="Arial" panose="020B0604020202020204" pitchFamily="34" charset="0"/>
              </a:rPr>
              <a:t>cookies</a:t>
            </a:r>
          </a:p>
        </p:txBody>
      </p:sp>
      <p:cxnSp>
        <p:nvCxnSpPr>
          <p:cNvPr id="120" name="Straight Connector 119">
            <a:extLst>
              <a:ext uri="{FF2B5EF4-FFF2-40B4-BE49-F238E27FC236}">
                <a16:creationId xmlns:a16="http://schemas.microsoft.com/office/drawing/2014/main" id="{F2A97853-85CB-482C-B12C-60C5546136B1}"/>
              </a:ext>
            </a:extLst>
          </p:cNvPr>
          <p:cNvCxnSpPr/>
          <p:nvPr/>
        </p:nvCxnSpPr>
        <p:spPr>
          <a:xfrm flipV="1">
            <a:off x="4305090" y="4017196"/>
            <a:ext cx="914770" cy="429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84D41AF-6580-4317-8883-9B73A39CA170}"/>
              </a:ext>
            </a:extLst>
          </p:cNvPr>
          <p:cNvCxnSpPr>
            <a:cxnSpLocks/>
          </p:cNvCxnSpPr>
          <p:nvPr/>
        </p:nvCxnSpPr>
        <p:spPr>
          <a:xfrm flipV="1">
            <a:off x="5087355" y="4056847"/>
            <a:ext cx="358198" cy="386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9949918-C2E7-4120-85AC-58C9F5B37A38}"/>
              </a:ext>
            </a:extLst>
          </p:cNvPr>
          <p:cNvCxnSpPr>
            <a:cxnSpLocks/>
          </p:cNvCxnSpPr>
          <p:nvPr/>
        </p:nvCxnSpPr>
        <p:spPr>
          <a:xfrm flipH="1" flipV="1">
            <a:off x="5708324" y="4056847"/>
            <a:ext cx="192155" cy="3601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140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down)">
                                      <p:cBhvr>
                                        <p:cTn id="31" dur="500"/>
                                        <p:tgtEl>
                                          <p:spTgt spid="4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56"/>
                                        </p:tgtEl>
                                        <p:attrNameLst>
                                          <p:attrName>style.visibility</p:attrName>
                                        </p:attrNameLst>
                                      </p:cBhvr>
                                      <p:to>
                                        <p:strVal val="visible"/>
                                      </p:to>
                                    </p:set>
                                  </p:childTnLst>
                                </p:cTn>
                              </p:par>
                              <p:par>
                                <p:cTn id="38" presetID="22" presetClass="entr" presetSubtype="1"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up)">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right)">
                                      <p:cBhvr>
                                        <p:cTn id="45" dur="500"/>
                                        <p:tgtEl>
                                          <p:spTgt spid="57"/>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animEffect transition="in" filter="wipe(up)">
                                      <p:cBhvr>
                                        <p:cTn id="53" dur="500"/>
                                        <p:tgtEl>
                                          <p:spTgt spid="120"/>
                                        </p:tgtEl>
                                      </p:cBhvr>
                                    </p:animEffect>
                                  </p:childTnLst>
                                </p:cTn>
                              </p:par>
                              <p:par>
                                <p:cTn id="54" presetID="22" presetClass="entr" presetSubtype="1" fill="hold" nodeType="withEffect">
                                  <p:stCondLst>
                                    <p:cond delay="0"/>
                                  </p:stCondLst>
                                  <p:childTnLst>
                                    <p:set>
                                      <p:cBhvr>
                                        <p:cTn id="55" dur="1" fill="hold">
                                          <p:stCondLst>
                                            <p:cond delay="0"/>
                                          </p:stCondLst>
                                        </p:cTn>
                                        <p:tgtEl>
                                          <p:spTgt spid="122"/>
                                        </p:tgtEl>
                                        <p:attrNameLst>
                                          <p:attrName>style.visibility</p:attrName>
                                        </p:attrNameLst>
                                      </p:cBhvr>
                                      <p:to>
                                        <p:strVal val="visible"/>
                                      </p:to>
                                    </p:set>
                                    <p:animEffect transition="in" filter="wipe(up)">
                                      <p:cBhvr>
                                        <p:cTn id="56" dur="500"/>
                                        <p:tgtEl>
                                          <p:spTgt spid="122"/>
                                        </p:tgtEl>
                                      </p:cBhvr>
                                    </p:animEffect>
                                  </p:childTnLst>
                                </p:cTn>
                              </p:par>
                              <p:par>
                                <p:cTn id="57" presetID="22" presetClass="entr" presetSubtype="1" fill="hold" nodeType="with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wipe(up)">
                                      <p:cBhvr>
                                        <p:cTn id="59" dur="500"/>
                                        <p:tgtEl>
                                          <p:spTgt spid="126"/>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wipe(up)">
                                      <p:cBhvr>
                                        <p:cTn id="66" dur="500"/>
                                        <p:tgtEl>
                                          <p:spTgt spid="83"/>
                                        </p:tgtEl>
                                      </p:cBhvr>
                                    </p:animEffect>
                                  </p:childTnLst>
                                </p:cTn>
                              </p:par>
                              <p:par>
                                <p:cTn id="67" presetID="22" presetClass="entr" presetSubtype="1"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up)">
                                      <p:cBhvr>
                                        <p:cTn id="69" dur="500"/>
                                        <p:tgtEl>
                                          <p:spTgt spid="87"/>
                                        </p:tgtEl>
                                      </p:cBhvr>
                                    </p:animEffect>
                                  </p:childTnLst>
                                </p:cTn>
                              </p:par>
                              <p:par>
                                <p:cTn id="70" presetID="22" presetClass="entr" presetSubtype="1" fill="hold"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wipe(up)">
                                      <p:cBhvr>
                                        <p:cTn id="7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0" grpId="0"/>
      <p:bldP spid="56" grpId="0"/>
      <p:bldP spid="73" grpId="0"/>
      <p:bldP spid="113" grpId="0"/>
      <p:bldP spid="114" grpId="0"/>
      <p:bldP spid="1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0FE03A00-FEC3-478D-940B-513AC841B2CE}"/>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42" name="Title 1">
            <a:extLst>
              <a:ext uri="{FF2B5EF4-FFF2-40B4-BE49-F238E27FC236}">
                <a16:creationId xmlns:a16="http://schemas.microsoft.com/office/drawing/2014/main" id="{C8C5CAEC-B7E1-4EB2-8521-10E1D6EF76A3}"/>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Private chatrooms </a:t>
            </a:r>
          </a:p>
        </p:txBody>
      </p:sp>
      <p:sp>
        <p:nvSpPr>
          <p:cNvPr id="55" name="Rectangle: Rounded Corners 54">
            <a:extLst>
              <a:ext uri="{FF2B5EF4-FFF2-40B4-BE49-F238E27FC236}">
                <a16:creationId xmlns:a16="http://schemas.microsoft.com/office/drawing/2014/main" id="{95D99470-E16E-46F0-85B4-8EB94FDE8219}"/>
              </a:ext>
            </a:extLst>
          </p:cNvPr>
          <p:cNvSpPr/>
          <p:nvPr/>
        </p:nvSpPr>
        <p:spPr>
          <a:xfrm>
            <a:off x="3545843" y="5693056"/>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Brooklyn</a:t>
            </a:r>
          </a:p>
        </p:txBody>
      </p:sp>
      <p:sp>
        <p:nvSpPr>
          <p:cNvPr id="56" name="Rectangle: Rounded Corners 55">
            <a:extLst>
              <a:ext uri="{FF2B5EF4-FFF2-40B4-BE49-F238E27FC236}">
                <a16:creationId xmlns:a16="http://schemas.microsoft.com/office/drawing/2014/main" id="{4F1D1E1C-D006-4A06-A584-849A36384822}"/>
              </a:ext>
            </a:extLst>
          </p:cNvPr>
          <p:cNvSpPr/>
          <p:nvPr/>
        </p:nvSpPr>
        <p:spPr>
          <a:xfrm>
            <a:off x="5283203" y="5693055"/>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Queens</a:t>
            </a:r>
          </a:p>
        </p:txBody>
      </p:sp>
      <p:sp>
        <p:nvSpPr>
          <p:cNvPr id="57" name="Rectangle: Rounded Corners 56">
            <a:extLst>
              <a:ext uri="{FF2B5EF4-FFF2-40B4-BE49-F238E27FC236}">
                <a16:creationId xmlns:a16="http://schemas.microsoft.com/office/drawing/2014/main" id="{5A11A448-1942-4A14-B121-76A10F59BFBD}"/>
              </a:ext>
            </a:extLst>
          </p:cNvPr>
          <p:cNvSpPr/>
          <p:nvPr/>
        </p:nvSpPr>
        <p:spPr>
          <a:xfrm>
            <a:off x="7025643" y="5693055"/>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Bronx</a:t>
            </a:r>
          </a:p>
        </p:txBody>
      </p:sp>
      <p:sp>
        <p:nvSpPr>
          <p:cNvPr id="58" name="Rectangle 57">
            <a:extLst>
              <a:ext uri="{FF2B5EF4-FFF2-40B4-BE49-F238E27FC236}">
                <a16:creationId xmlns:a16="http://schemas.microsoft.com/office/drawing/2014/main" id="{1C282B81-8940-4E43-B55B-3DEFB59F7B54}"/>
              </a:ext>
            </a:extLst>
          </p:cNvPr>
          <p:cNvSpPr/>
          <p:nvPr/>
        </p:nvSpPr>
        <p:spPr>
          <a:xfrm>
            <a:off x="4549257" y="4697771"/>
            <a:ext cx="3044092" cy="5073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NYC-Chat</a:t>
            </a:r>
          </a:p>
        </p:txBody>
      </p:sp>
      <p:sp>
        <p:nvSpPr>
          <p:cNvPr id="59" name="Oval 58">
            <a:extLst>
              <a:ext uri="{FF2B5EF4-FFF2-40B4-BE49-F238E27FC236}">
                <a16:creationId xmlns:a16="http://schemas.microsoft.com/office/drawing/2014/main" id="{CFBD6F60-A2E9-4064-8E44-B019024F4F85}"/>
              </a:ext>
            </a:extLst>
          </p:cNvPr>
          <p:cNvSpPr/>
          <p:nvPr/>
        </p:nvSpPr>
        <p:spPr>
          <a:xfrm>
            <a:off x="4294492" y="3353333"/>
            <a:ext cx="3603015" cy="779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 MANAGER</a:t>
            </a:r>
          </a:p>
        </p:txBody>
      </p:sp>
      <p:sp>
        <p:nvSpPr>
          <p:cNvPr id="60" name="TextBox 59">
            <a:extLst>
              <a:ext uri="{FF2B5EF4-FFF2-40B4-BE49-F238E27FC236}">
                <a16:creationId xmlns:a16="http://schemas.microsoft.com/office/drawing/2014/main" id="{BB94C48C-1BD8-4738-AD77-1AF64FC80331}"/>
              </a:ext>
            </a:extLst>
          </p:cNvPr>
          <p:cNvSpPr txBox="1"/>
          <p:nvPr/>
        </p:nvSpPr>
        <p:spPr>
          <a:xfrm>
            <a:off x="3541741" y="2737880"/>
            <a:ext cx="3259403" cy="523220"/>
          </a:xfrm>
          <a:prstGeom prst="rect">
            <a:avLst/>
          </a:prstGeom>
          <a:noFill/>
        </p:spPr>
        <p:txBody>
          <a:bodyPr wrap="square" rtlCol="0">
            <a:spAutoFit/>
          </a:bodyPr>
          <a:lstStyle/>
          <a:p>
            <a:r>
              <a:rPr lang="de-DE" sz="2800" b="1" dirty="0">
                <a:solidFill>
                  <a:srgbClr val="0070C0"/>
                </a:solidFill>
              </a:rPr>
              <a:t>NEW YORK</a:t>
            </a:r>
          </a:p>
        </p:txBody>
      </p:sp>
      <p:sp>
        <p:nvSpPr>
          <p:cNvPr id="61" name="Rectangle: Rounded Corners 60">
            <a:extLst>
              <a:ext uri="{FF2B5EF4-FFF2-40B4-BE49-F238E27FC236}">
                <a16:creationId xmlns:a16="http://schemas.microsoft.com/office/drawing/2014/main" id="{79E97D04-4A80-47F9-823F-E604C9C75521}"/>
              </a:ext>
            </a:extLst>
          </p:cNvPr>
          <p:cNvSpPr/>
          <p:nvPr/>
        </p:nvSpPr>
        <p:spPr>
          <a:xfrm>
            <a:off x="3276941" y="2753120"/>
            <a:ext cx="5638118" cy="373975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2" name="Straight Arrow Connector 61">
            <a:extLst>
              <a:ext uri="{FF2B5EF4-FFF2-40B4-BE49-F238E27FC236}">
                <a16:creationId xmlns:a16="http://schemas.microsoft.com/office/drawing/2014/main" id="{1398C7BA-13EE-4410-AF37-469BFC6E5500}"/>
              </a:ext>
            </a:extLst>
          </p:cNvPr>
          <p:cNvCxnSpPr>
            <a:cxnSpLocks/>
            <a:endCxn id="55" idx="0"/>
          </p:cNvCxnSpPr>
          <p:nvPr/>
        </p:nvCxnSpPr>
        <p:spPr>
          <a:xfrm flipH="1">
            <a:off x="4358643" y="5205137"/>
            <a:ext cx="807722" cy="4879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3659E4B-19A8-454E-996B-3A20618544D8}"/>
              </a:ext>
            </a:extLst>
          </p:cNvPr>
          <p:cNvCxnSpPr>
            <a:cxnSpLocks/>
            <a:stCxn id="58" idx="2"/>
            <a:endCxn id="56" idx="0"/>
          </p:cNvCxnSpPr>
          <p:nvPr/>
        </p:nvCxnSpPr>
        <p:spPr>
          <a:xfrm>
            <a:off x="6071303" y="5205138"/>
            <a:ext cx="24700" cy="48791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B628BBA-AC76-4B70-84C1-4ED2CE56002C}"/>
              </a:ext>
            </a:extLst>
          </p:cNvPr>
          <p:cNvCxnSpPr>
            <a:cxnSpLocks/>
          </p:cNvCxnSpPr>
          <p:nvPr/>
        </p:nvCxnSpPr>
        <p:spPr>
          <a:xfrm>
            <a:off x="7092951" y="5220378"/>
            <a:ext cx="525094" cy="47267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AEE7AA-E78A-4F3D-ADAA-0F9C4074ED8E}"/>
              </a:ext>
            </a:extLst>
          </p:cNvPr>
          <p:cNvCxnSpPr>
            <a:cxnSpLocks/>
          </p:cNvCxnSpPr>
          <p:nvPr/>
        </p:nvCxnSpPr>
        <p:spPr>
          <a:xfrm>
            <a:off x="6090950" y="4132796"/>
            <a:ext cx="0" cy="58876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27C5E367-E475-4371-98D2-5B75062071D6}"/>
              </a:ext>
            </a:extLst>
          </p:cNvPr>
          <p:cNvSpPr>
            <a:spLocks noGrp="1"/>
          </p:cNvSpPr>
          <p:nvPr>
            <p:ph idx="1"/>
          </p:nvPr>
        </p:nvSpPr>
        <p:spPr>
          <a:xfrm>
            <a:off x="838200" y="1871330"/>
            <a:ext cx="10921409" cy="698362"/>
          </a:xfrm>
        </p:spPr>
        <p:txBody>
          <a:bodyPr>
            <a:normAutofit/>
          </a:bodyPr>
          <a:lstStyle/>
          <a:p>
            <a:pPr marL="0" indent="0">
              <a:lnSpc>
                <a:spcPct val="100000"/>
              </a:lnSpc>
              <a:buNone/>
            </a:pPr>
            <a:r>
              <a:rPr lang="de-DE" dirty="0"/>
              <a:t>Password protected chatrooms for e.g. filtering the regions</a:t>
            </a:r>
          </a:p>
        </p:txBody>
      </p:sp>
    </p:spTree>
    <p:extLst>
      <p:ext uri="{BB962C8B-B14F-4D97-AF65-F5344CB8AC3E}">
        <p14:creationId xmlns:p14="http://schemas.microsoft.com/office/powerpoint/2010/main" val="2356199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491F8EC-44E1-47EB-9E32-7BA258AF3052}"/>
              </a:ext>
            </a:extLst>
          </p:cNvPr>
          <p:cNvSpPr>
            <a:spLocks noGrp="1"/>
          </p:cNvSpPr>
          <p:nvPr>
            <p:ph type="title"/>
          </p:nvPr>
        </p:nvSpPr>
        <p:spPr>
          <a:xfrm>
            <a:off x="1098468" y="885651"/>
            <a:ext cx="3229803" cy="4624603"/>
          </a:xfrm>
        </p:spPr>
        <p:txBody>
          <a:bodyPr>
            <a:normAutofit/>
          </a:bodyPr>
          <a:lstStyle/>
          <a:p>
            <a:pPr algn="ctr"/>
            <a:r>
              <a:rPr lang="de-DE" b="1" dirty="0">
                <a:solidFill>
                  <a:srgbClr val="FFFFFF"/>
                </a:solidFill>
              </a:rPr>
              <a:t>Overview</a:t>
            </a:r>
          </a:p>
        </p:txBody>
      </p:sp>
      <p:sp>
        <p:nvSpPr>
          <p:cNvPr id="3" name="Content Placeholder 2">
            <a:extLst>
              <a:ext uri="{FF2B5EF4-FFF2-40B4-BE49-F238E27FC236}">
                <a16:creationId xmlns:a16="http://schemas.microsoft.com/office/drawing/2014/main" id="{EDDE770A-0EEA-42BA-95D4-569DCB6B4BB9}"/>
              </a:ext>
            </a:extLst>
          </p:cNvPr>
          <p:cNvSpPr>
            <a:spLocks noGrp="1"/>
          </p:cNvSpPr>
          <p:nvPr>
            <p:ph idx="1"/>
          </p:nvPr>
        </p:nvSpPr>
        <p:spPr>
          <a:xfrm>
            <a:off x="4937670" y="668293"/>
            <a:ext cx="6862443" cy="5521414"/>
          </a:xfrm>
        </p:spPr>
        <p:txBody>
          <a:bodyPr anchor="ctr">
            <a:normAutofit/>
          </a:bodyPr>
          <a:lstStyle/>
          <a:p>
            <a:pPr marL="571500" indent="-571500">
              <a:buFont typeface="+mj-lt"/>
              <a:buAutoNum type="romanUcPeriod"/>
            </a:pPr>
            <a:r>
              <a:rPr lang="de-DE" dirty="0">
                <a:solidFill>
                  <a:schemeClr val="accent5">
                    <a:lumMod val="50000"/>
                  </a:schemeClr>
                </a:solidFill>
              </a:rPr>
              <a:t>Motivation</a:t>
            </a:r>
          </a:p>
          <a:p>
            <a:pPr marL="571500" indent="-571500">
              <a:buFont typeface="+mj-lt"/>
              <a:buAutoNum type="romanUcPeriod"/>
            </a:pPr>
            <a:r>
              <a:rPr lang="de-DE" dirty="0" err="1">
                <a:solidFill>
                  <a:schemeClr val="accent5">
                    <a:lumMod val="50000"/>
                  </a:schemeClr>
                </a:solidFill>
              </a:rPr>
              <a:t>Use</a:t>
            </a:r>
            <a:r>
              <a:rPr lang="de-DE" dirty="0">
                <a:solidFill>
                  <a:schemeClr val="accent5">
                    <a:lumMod val="50000"/>
                  </a:schemeClr>
                </a:solidFill>
              </a:rPr>
              <a:t> </a:t>
            </a:r>
            <a:r>
              <a:rPr lang="de-DE" dirty="0" err="1">
                <a:solidFill>
                  <a:schemeClr val="accent5">
                    <a:lumMod val="50000"/>
                  </a:schemeClr>
                </a:solidFill>
              </a:rPr>
              <a:t>case</a:t>
            </a:r>
            <a:r>
              <a:rPr lang="de-DE" dirty="0">
                <a:solidFill>
                  <a:schemeClr val="accent5">
                    <a:lumMod val="50000"/>
                  </a:schemeClr>
                </a:solidFill>
              </a:rPr>
              <a:t> </a:t>
            </a:r>
            <a:r>
              <a:rPr lang="de-DE" dirty="0" err="1">
                <a:solidFill>
                  <a:schemeClr val="accent5">
                    <a:lumMod val="50000"/>
                  </a:schemeClr>
                </a:solidFill>
              </a:rPr>
              <a:t>scenario</a:t>
            </a:r>
            <a:endParaRPr lang="de-DE" dirty="0">
              <a:solidFill>
                <a:schemeClr val="accent5">
                  <a:lumMod val="50000"/>
                </a:schemeClr>
              </a:solidFill>
            </a:endParaRPr>
          </a:p>
          <a:p>
            <a:pPr marL="571500" indent="-571500">
              <a:buFont typeface="+mj-lt"/>
              <a:buAutoNum type="romanUcPeriod"/>
            </a:pPr>
            <a:r>
              <a:rPr lang="de-DE" dirty="0">
                <a:solidFill>
                  <a:schemeClr val="accent5">
                    <a:lumMod val="50000"/>
                  </a:schemeClr>
                </a:solidFill>
              </a:rPr>
              <a:t>Implementation</a:t>
            </a:r>
          </a:p>
          <a:p>
            <a:pPr marL="571500" indent="-571500">
              <a:buFont typeface="+mj-lt"/>
              <a:buAutoNum type="romanUcPeriod"/>
            </a:pPr>
            <a:r>
              <a:rPr lang="de-DE" dirty="0">
                <a:solidFill>
                  <a:schemeClr val="accent5">
                    <a:lumMod val="50000"/>
                  </a:schemeClr>
                </a:solidFill>
              </a:rPr>
              <a:t>Performance Tests </a:t>
            </a:r>
          </a:p>
          <a:p>
            <a:pPr marL="571500" indent="-571500">
              <a:buFont typeface="+mj-lt"/>
              <a:buAutoNum type="romanUcPeriod"/>
            </a:pPr>
            <a:r>
              <a:rPr lang="de-DE" dirty="0" err="1">
                <a:solidFill>
                  <a:schemeClr val="accent5">
                    <a:lumMod val="50000"/>
                  </a:schemeClr>
                </a:solidFill>
              </a:rPr>
              <a:t>Conclusion</a:t>
            </a:r>
            <a:endParaRPr lang="de-DE" dirty="0">
              <a:solidFill>
                <a:schemeClr val="accent5">
                  <a:lumMod val="50000"/>
                </a:schemeClr>
              </a:solidFill>
            </a:endParaRPr>
          </a:p>
        </p:txBody>
      </p:sp>
      <p:sp>
        <p:nvSpPr>
          <p:cNvPr id="4" name="Slide Number Placeholder 3">
            <a:extLst>
              <a:ext uri="{FF2B5EF4-FFF2-40B4-BE49-F238E27FC236}">
                <a16:creationId xmlns:a16="http://schemas.microsoft.com/office/drawing/2014/main" id="{D724AD4D-1877-4B25-9A3C-1ED0AF2664A7}"/>
              </a:ext>
            </a:extLst>
          </p:cNvPr>
          <p:cNvSpPr>
            <a:spLocks noGrp="1"/>
          </p:cNvSpPr>
          <p:nvPr>
            <p:ph type="sldNum" sz="quarter" idx="12"/>
          </p:nvPr>
        </p:nvSpPr>
        <p:spPr/>
        <p:txBody>
          <a:bodyPr/>
          <a:lstStyle/>
          <a:p>
            <a:fld id="{53CC15EE-4D2B-4498-B95D-0F280A7CE9DE}" type="slidenum">
              <a:rPr lang="de-DE" smtClean="0"/>
              <a:t>2</a:t>
            </a:fld>
            <a:endParaRPr lang="de-DE"/>
          </a:p>
        </p:txBody>
      </p:sp>
    </p:spTree>
    <p:extLst>
      <p:ext uri="{BB962C8B-B14F-4D97-AF65-F5344CB8AC3E}">
        <p14:creationId xmlns:p14="http://schemas.microsoft.com/office/powerpoint/2010/main" val="333093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5E2BCF-4DA5-48AB-B769-64744C9ADED2}"/>
              </a:ext>
            </a:extLst>
          </p:cNvPr>
          <p:cNvSpPr>
            <a:spLocks noGrp="1"/>
          </p:cNvSpPr>
          <p:nvPr>
            <p:ph type="sldNum" sz="quarter" idx="12"/>
          </p:nvPr>
        </p:nvSpPr>
        <p:spPr/>
        <p:txBody>
          <a:bodyPr/>
          <a:lstStyle/>
          <a:p>
            <a:fld id="{53CC15EE-4D2B-4498-B95D-0F280A7CE9DE}" type="slidenum">
              <a:rPr lang="de-DE" smtClean="0"/>
              <a:t>20</a:t>
            </a:fld>
            <a:endParaRPr lang="de-DE"/>
          </a:p>
        </p:txBody>
      </p:sp>
      <p:sp>
        <p:nvSpPr>
          <p:cNvPr id="10" name="TextBox 9">
            <a:extLst>
              <a:ext uri="{FF2B5EF4-FFF2-40B4-BE49-F238E27FC236}">
                <a16:creationId xmlns:a16="http://schemas.microsoft.com/office/drawing/2014/main" id="{62FB1664-C28B-431C-9034-BE757F37579D}"/>
              </a:ext>
            </a:extLst>
          </p:cNvPr>
          <p:cNvSpPr txBox="1"/>
          <p:nvPr/>
        </p:nvSpPr>
        <p:spPr>
          <a:xfrm>
            <a:off x="6364941" y="1825239"/>
            <a:ext cx="5087464" cy="954107"/>
          </a:xfrm>
          <a:prstGeom prst="rect">
            <a:avLst/>
          </a:prstGeom>
          <a:solidFill>
            <a:srgbClr val="0070C0"/>
          </a:solidFill>
        </p:spPr>
        <p:txBody>
          <a:bodyPr wrap="square" rtlCol="0">
            <a:spAutoFit/>
          </a:bodyPr>
          <a:lstStyle/>
          <a:p>
            <a:r>
              <a:rPr lang="en-GB" sz="2800" dirty="0">
                <a:solidFill>
                  <a:schemeClr val="bg1"/>
                </a:solidFill>
              </a:rPr>
              <a:t>Returns a list of all users in the chatroom.</a:t>
            </a:r>
          </a:p>
        </p:txBody>
      </p:sp>
      <p:sp>
        <p:nvSpPr>
          <p:cNvPr id="11" name="TextBox 10">
            <a:extLst>
              <a:ext uri="{FF2B5EF4-FFF2-40B4-BE49-F238E27FC236}">
                <a16:creationId xmlns:a16="http://schemas.microsoft.com/office/drawing/2014/main" id="{521B5167-1C18-4506-9583-DEE02863CE5A}"/>
              </a:ext>
            </a:extLst>
          </p:cNvPr>
          <p:cNvSpPr txBox="1"/>
          <p:nvPr/>
        </p:nvSpPr>
        <p:spPr>
          <a:xfrm>
            <a:off x="851744" y="1825240"/>
            <a:ext cx="5244255" cy="954107"/>
          </a:xfrm>
          <a:prstGeom prst="rect">
            <a:avLst/>
          </a:prstGeom>
          <a:solidFill>
            <a:srgbClr val="0070C0">
              <a:alpha val="30196"/>
            </a:srgbClr>
          </a:solidFill>
        </p:spPr>
        <p:txBody>
          <a:bodyPr wrap="square" rtlCol="0">
            <a:spAutoFit/>
          </a:bodyPr>
          <a:lstStyle/>
          <a:p>
            <a:r>
              <a:rPr lang="de-DE" sz="2800" b="1" dirty="0"/>
              <a:t>ACTIVE</a:t>
            </a:r>
          </a:p>
          <a:p>
            <a:endParaRPr lang="de-DE" sz="2800" b="1" dirty="0"/>
          </a:p>
        </p:txBody>
      </p:sp>
      <p:sp>
        <p:nvSpPr>
          <p:cNvPr id="14" name="TextBox 13">
            <a:extLst>
              <a:ext uri="{FF2B5EF4-FFF2-40B4-BE49-F238E27FC236}">
                <a16:creationId xmlns:a16="http://schemas.microsoft.com/office/drawing/2014/main" id="{DDA46241-99D7-4A35-870B-9235A53C1BD7}"/>
              </a:ext>
            </a:extLst>
          </p:cNvPr>
          <p:cNvSpPr txBox="1"/>
          <p:nvPr/>
        </p:nvSpPr>
        <p:spPr>
          <a:xfrm>
            <a:off x="6364941" y="2995545"/>
            <a:ext cx="5087464" cy="954107"/>
          </a:xfrm>
          <a:prstGeom prst="rect">
            <a:avLst/>
          </a:prstGeom>
          <a:solidFill>
            <a:srgbClr val="0070C0"/>
          </a:solidFill>
        </p:spPr>
        <p:txBody>
          <a:bodyPr wrap="square" rtlCol="0">
            <a:spAutoFit/>
          </a:bodyPr>
          <a:lstStyle/>
          <a:p>
            <a:r>
              <a:rPr lang="en-GB" sz="2800" dirty="0">
                <a:solidFill>
                  <a:schemeClr val="bg1"/>
                </a:solidFill>
              </a:rPr>
              <a:t>Sends a whisper to provided clients.</a:t>
            </a:r>
          </a:p>
        </p:txBody>
      </p:sp>
      <p:sp>
        <p:nvSpPr>
          <p:cNvPr id="15" name="TextBox 14">
            <a:extLst>
              <a:ext uri="{FF2B5EF4-FFF2-40B4-BE49-F238E27FC236}">
                <a16:creationId xmlns:a16="http://schemas.microsoft.com/office/drawing/2014/main" id="{68530B50-AC56-4DF7-A557-5755358DF303}"/>
              </a:ext>
            </a:extLst>
          </p:cNvPr>
          <p:cNvSpPr txBox="1"/>
          <p:nvPr/>
        </p:nvSpPr>
        <p:spPr>
          <a:xfrm>
            <a:off x="838199" y="2995545"/>
            <a:ext cx="5257800" cy="954107"/>
          </a:xfrm>
          <a:prstGeom prst="rect">
            <a:avLst/>
          </a:prstGeom>
          <a:solidFill>
            <a:srgbClr val="0070C0">
              <a:alpha val="30196"/>
            </a:srgbClr>
          </a:solidFill>
        </p:spPr>
        <p:txBody>
          <a:bodyPr wrap="square" rtlCol="0">
            <a:spAutoFit/>
          </a:bodyPr>
          <a:lstStyle/>
          <a:p>
            <a:r>
              <a:rPr lang="de-DE" sz="2800" b="1" dirty="0"/>
              <a:t>WSP </a:t>
            </a:r>
            <a:r>
              <a:rPr lang="en-GB" sz="2800" dirty="0"/>
              <a:t>&lt;user1&gt;,&lt;user2&gt;,…,&lt;</a:t>
            </a:r>
            <a:r>
              <a:rPr lang="en-GB" sz="2800" dirty="0" err="1"/>
              <a:t>userN</a:t>
            </a:r>
            <a:r>
              <a:rPr lang="en-GB" sz="2800" dirty="0"/>
              <a:t>&gt;</a:t>
            </a:r>
          </a:p>
          <a:p>
            <a:endParaRPr lang="en-GB" sz="2800" dirty="0"/>
          </a:p>
        </p:txBody>
      </p:sp>
      <p:sp>
        <p:nvSpPr>
          <p:cNvPr id="18" name="Title 1">
            <a:extLst>
              <a:ext uri="{FF2B5EF4-FFF2-40B4-BE49-F238E27FC236}">
                <a16:creationId xmlns:a16="http://schemas.microsoft.com/office/drawing/2014/main" id="{EE13E884-2283-4127-B43B-53DCE170497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19" name="Title 1">
            <a:extLst>
              <a:ext uri="{FF2B5EF4-FFF2-40B4-BE49-F238E27FC236}">
                <a16:creationId xmlns:a16="http://schemas.microsoft.com/office/drawing/2014/main" id="{16B3E67B-36AA-4DA7-80B1-4BA2E3300ADA}"/>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Additional Commands</a:t>
            </a:r>
          </a:p>
        </p:txBody>
      </p:sp>
      <p:sp>
        <p:nvSpPr>
          <p:cNvPr id="9" name="TextBox 8">
            <a:extLst>
              <a:ext uri="{FF2B5EF4-FFF2-40B4-BE49-F238E27FC236}">
                <a16:creationId xmlns:a16="http://schemas.microsoft.com/office/drawing/2014/main" id="{87738652-0B46-7C4B-8B7E-DE54DD486E95}"/>
              </a:ext>
            </a:extLst>
          </p:cNvPr>
          <p:cNvSpPr txBox="1"/>
          <p:nvPr/>
        </p:nvSpPr>
        <p:spPr>
          <a:xfrm>
            <a:off x="6378486" y="4198893"/>
            <a:ext cx="5087464" cy="954107"/>
          </a:xfrm>
          <a:prstGeom prst="rect">
            <a:avLst/>
          </a:prstGeom>
          <a:solidFill>
            <a:srgbClr val="0070C0"/>
          </a:solidFill>
        </p:spPr>
        <p:txBody>
          <a:bodyPr wrap="square" rtlCol="0">
            <a:spAutoFit/>
          </a:bodyPr>
          <a:lstStyle/>
          <a:p>
            <a:r>
              <a:rPr lang="en-GB" sz="2800" dirty="0">
                <a:solidFill>
                  <a:schemeClr val="bg1"/>
                </a:solidFill>
              </a:rPr>
              <a:t>Displays all possible commands.</a:t>
            </a:r>
          </a:p>
          <a:p>
            <a:endParaRPr lang="en-GB" sz="2800" dirty="0">
              <a:solidFill>
                <a:schemeClr val="bg1"/>
              </a:solidFill>
            </a:endParaRPr>
          </a:p>
        </p:txBody>
      </p:sp>
      <p:sp>
        <p:nvSpPr>
          <p:cNvPr id="12" name="TextBox 11">
            <a:extLst>
              <a:ext uri="{FF2B5EF4-FFF2-40B4-BE49-F238E27FC236}">
                <a16:creationId xmlns:a16="http://schemas.microsoft.com/office/drawing/2014/main" id="{58DA4081-E207-7144-A1F9-51E20738B9FF}"/>
              </a:ext>
            </a:extLst>
          </p:cNvPr>
          <p:cNvSpPr txBox="1"/>
          <p:nvPr/>
        </p:nvSpPr>
        <p:spPr>
          <a:xfrm>
            <a:off x="851744" y="4198893"/>
            <a:ext cx="5257800" cy="954107"/>
          </a:xfrm>
          <a:prstGeom prst="rect">
            <a:avLst/>
          </a:prstGeom>
          <a:solidFill>
            <a:srgbClr val="0070C0">
              <a:alpha val="30196"/>
            </a:srgbClr>
          </a:solidFill>
        </p:spPr>
        <p:txBody>
          <a:bodyPr wrap="square" rtlCol="0">
            <a:spAutoFit/>
          </a:bodyPr>
          <a:lstStyle/>
          <a:p>
            <a:r>
              <a:rPr lang="en-US" sz="2800" b="1" dirty="0"/>
              <a:t>HELP</a:t>
            </a:r>
            <a:endParaRPr lang="en-GB" sz="2800" dirty="0"/>
          </a:p>
          <a:p>
            <a:endParaRPr lang="en-GB" sz="2800" dirty="0"/>
          </a:p>
        </p:txBody>
      </p:sp>
      <p:sp>
        <p:nvSpPr>
          <p:cNvPr id="13" name="TextBox 12">
            <a:extLst>
              <a:ext uri="{FF2B5EF4-FFF2-40B4-BE49-F238E27FC236}">
                <a16:creationId xmlns:a16="http://schemas.microsoft.com/office/drawing/2014/main" id="{13EA9368-C1CC-1D48-A5C4-F065473AFBEF}"/>
              </a:ext>
            </a:extLst>
          </p:cNvPr>
          <p:cNvSpPr txBox="1"/>
          <p:nvPr/>
        </p:nvSpPr>
        <p:spPr>
          <a:xfrm>
            <a:off x="6378486" y="5369198"/>
            <a:ext cx="5087464" cy="954107"/>
          </a:xfrm>
          <a:prstGeom prst="rect">
            <a:avLst/>
          </a:prstGeom>
          <a:solidFill>
            <a:srgbClr val="0070C0"/>
          </a:solidFill>
        </p:spPr>
        <p:txBody>
          <a:bodyPr wrap="square" rtlCol="0">
            <a:spAutoFit/>
          </a:bodyPr>
          <a:lstStyle/>
          <a:p>
            <a:r>
              <a:rPr lang="en-GB" sz="2800" dirty="0">
                <a:solidFill>
                  <a:schemeClr val="bg1"/>
                </a:solidFill>
              </a:rPr>
              <a:t>Disconnects from the chatroom.</a:t>
            </a:r>
          </a:p>
          <a:p>
            <a:endParaRPr lang="en-GB" sz="2800" dirty="0">
              <a:solidFill>
                <a:schemeClr val="bg1"/>
              </a:solidFill>
            </a:endParaRPr>
          </a:p>
        </p:txBody>
      </p:sp>
      <p:sp>
        <p:nvSpPr>
          <p:cNvPr id="16" name="TextBox 15">
            <a:extLst>
              <a:ext uri="{FF2B5EF4-FFF2-40B4-BE49-F238E27FC236}">
                <a16:creationId xmlns:a16="http://schemas.microsoft.com/office/drawing/2014/main" id="{6CECFDC0-CCF8-9140-AC02-C3C65254BDF0}"/>
              </a:ext>
            </a:extLst>
          </p:cNvPr>
          <p:cNvSpPr txBox="1"/>
          <p:nvPr/>
        </p:nvSpPr>
        <p:spPr>
          <a:xfrm>
            <a:off x="851744" y="5369198"/>
            <a:ext cx="5257800" cy="954107"/>
          </a:xfrm>
          <a:prstGeom prst="rect">
            <a:avLst/>
          </a:prstGeom>
          <a:solidFill>
            <a:srgbClr val="0070C0">
              <a:alpha val="30196"/>
            </a:srgbClr>
          </a:solidFill>
        </p:spPr>
        <p:txBody>
          <a:bodyPr wrap="square" rtlCol="0">
            <a:spAutoFit/>
          </a:bodyPr>
          <a:lstStyle/>
          <a:p>
            <a:r>
              <a:rPr lang="en-US" sz="2800" b="1" dirty="0"/>
              <a:t>QUIT</a:t>
            </a:r>
            <a:endParaRPr lang="en-GB" sz="2800" dirty="0"/>
          </a:p>
          <a:p>
            <a:endParaRPr lang="en-GB" sz="2800" dirty="0"/>
          </a:p>
        </p:txBody>
      </p:sp>
    </p:spTree>
    <p:extLst>
      <p:ext uri="{BB962C8B-B14F-4D97-AF65-F5344CB8AC3E}">
        <p14:creationId xmlns:p14="http://schemas.microsoft.com/office/powerpoint/2010/main" val="171154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4FE31-05C5-45F8-AC70-74D7334CEAD8}"/>
              </a:ext>
            </a:extLst>
          </p:cNvPr>
          <p:cNvSpPr>
            <a:spLocks noGrp="1"/>
          </p:cNvSpPr>
          <p:nvPr>
            <p:ph idx="1"/>
          </p:nvPr>
        </p:nvSpPr>
        <p:spPr/>
        <p:txBody>
          <a:bodyPr/>
          <a:lstStyle/>
          <a:p>
            <a:r>
              <a:rPr lang="de-DE" dirty="0"/>
              <a:t>320 </a:t>
            </a:r>
            <a:r>
              <a:rPr lang="de-DE" dirty="0" err="1"/>
              <a:t>key-value</a:t>
            </a:r>
            <a:r>
              <a:rPr lang="de-DE" dirty="0"/>
              <a:t> </a:t>
            </a:r>
            <a:r>
              <a:rPr lang="de-DE" dirty="0" err="1"/>
              <a:t>pairs</a:t>
            </a:r>
            <a:r>
              <a:rPr lang="de-DE" dirty="0"/>
              <a:t> from the EnronSet</a:t>
            </a:r>
          </a:p>
          <a:p>
            <a:r>
              <a:rPr lang="de-DE" dirty="0"/>
              <a:t>Cache replacement strategy: LRU</a:t>
            </a:r>
          </a:p>
          <a:p>
            <a:r>
              <a:rPr lang="de-DE" dirty="0"/>
              <a:t>Cache size: 16</a:t>
            </a:r>
          </a:p>
          <a:p>
            <a:r>
              <a:rPr lang="de-DE" dirty="0"/>
              <a:t>Key </a:t>
            </a:r>
            <a:r>
              <a:rPr lang="de-DE" dirty="0" err="1"/>
              <a:t>order</a:t>
            </a:r>
            <a:r>
              <a:rPr lang="de-DE" dirty="0"/>
              <a:t> </a:t>
            </a:r>
            <a:r>
              <a:rPr lang="de-DE" dirty="0" err="1"/>
              <a:t>randomized</a:t>
            </a:r>
            <a:endParaRPr lang="de-DE" dirty="0"/>
          </a:p>
          <a:p>
            <a:r>
              <a:rPr lang="de-DE" dirty="0" err="1"/>
              <a:t>Each</a:t>
            </a:r>
            <a:r>
              <a:rPr lang="de-DE" dirty="0"/>
              <a:t> </a:t>
            </a:r>
            <a:r>
              <a:rPr lang="de-DE" dirty="0" err="1"/>
              <a:t>test</a:t>
            </a:r>
            <a:r>
              <a:rPr lang="de-DE" dirty="0"/>
              <a:t> ran 5 </a:t>
            </a:r>
            <a:r>
              <a:rPr lang="de-DE" dirty="0" err="1"/>
              <a:t>times</a:t>
            </a:r>
            <a:endParaRPr lang="en-GB" dirty="0"/>
          </a:p>
        </p:txBody>
      </p:sp>
      <p:sp>
        <p:nvSpPr>
          <p:cNvPr id="4" name="Slide Number Placeholder 3">
            <a:extLst>
              <a:ext uri="{FF2B5EF4-FFF2-40B4-BE49-F238E27FC236}">
                <a16:creationId xmlns:a16="http://schemas.microsoft.com/office/drawing/2014/main" id="{B25E2BCF-4DA5-48AB-B769-64744C9ADED2}"/>
              </a:ext>
            </a:extLst>
          </p:cNvPr>
          <p:cNvSpPr>
            <a:spLocks noGrp="1"/>
          </p:cNvSpPr>
          <p:nvPr>
            <p:ph type="sldNum" sz="quarter" idx="12"/>
          </p:nvPr>
        </p:nvSpPr>
        <p:spPr/>
        <p:txBody>
          <a:bodyPr/>
          <a:lstStyle/>
          <a:p>
            <a:fld id="{53CC15EE-4D2B-4498-B95D-0F280A7CE9DE}" type="slidenum">
              <a:rPr lang="de-DE" smtClean="0"/>
              <a:t>21</a:t>
            </a:fld>
            <a:endParaRPr lang="de-DE"/>
          </a:p>
        </p:txBody>
      </p:sp>
      <p:sp>
        <p:nvSpPr>
          <p:cNvPr id="8" name="Title 1">
            <a:extLst>
              <a:ext uri="{FF2B5EF4-FFF2-40B4-BE49-F238E27FC236}">
                <a16:creationId xmlns:a16="http://schemas.microsoft.com/office/drawing/2014/main" id="{766C7F43-2533-4248-8E92-BF5740E90C66}"/>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2EC33CD1-4607-4BCA-A31D-4A91AC85806F}"/>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Constants </a:t>
            </a:r>
          </a:p>
        </p:txBody>
      </p:sp>
      <p:pic>
        <p:nvPicPr>
          <p:cNvPr id="6" name="Graphic 5" descr="Stopwatch">
            <a:extLst>
              <a:ext uri="{FF2B5EF4-FFF2-40B4-BE49-F238E27FC236}">
                <a16:creationId xmlns:a16="http://schemas.microsoft.com/office/drawing/2014/main" id="{8A99351D-CC51-C34F-B038-3AED90E1E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4280" y="2515985"/>
            <a:ext cx="1693025" cy="1693025"/>
          </a:xfrm>
          <a:prstGeom prst="rect">
            <a:avLst/>
          </a:prstGeom>
        </p:spPr>
      </p:pic>
      <p:pic>
        <p:nvPicPr>
          <p:cNvPr id="10" name="Graphic 9" descr="Ruler">
            <a:extLst>
              <a:ext uri="{FF2B5EF4-FFF2-40B4-BE49-F238E27FC236}">
                <a16:creationId xmlns:a16="http://schemas.microsoft.com/office/drawing/2014/main" id="{45111386-ECF8-7D4C-A285-726CE0015F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7305" y="2582486"/>
            <a:ext cx="1560022" cy="1560022"/>
          </a:xfrm>
          <a:prstGeom prst="rect">
            <a:avLst/>
          </a:prstGeom>
        </p:spPr>
      </p:pic>
    </p:spTree>
    <p:extLst>
      <p:ext uri="{BB962C8B-B14F-4D97-AF65-F5344CB8AC3E}">
        <p14:creationId xmlns:p14="http://schemas.microsoft.com/office/powerpoint/2010/main" val="3250750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FB604-E0BB-F44B-93BF-921A150DC4C1}"/>
              </a:ext>
            </a:extLst>
          </p:cNvPr>
          <p:cNvSpPr>
            <a:spLocks noGrp="1"/>
          </p:cNvSpPr>
          <p:nvPr>
            <p:ph type="sldNum" sz="quarter" idx="12"/>
          </p:nvPr>
        </p:nvSpPr>
        <p:spPr/>
        <p:txBody>
          <a:bodyPr/>
          <a:lstStyle/>
          <a:p>
            <a:fld id="{53CC15EE-4D2B-4498-B95D-0F280A7CE9DE}" type="slidenum">
              <a:rPr lang="de-DE" smtClean="0"/>
              <a:t>22</a:t>
            </a:fld>
            <a:endParaRPr lang="de-DE"/>
          </a:p>
        </p:txBody>
      </p:sp>
      <p:pic>
        <p:nvPicPr>
          <p:cNvPr id="5" name="!!Content Placeholder 5" descr="A close up of a map&#10;&#10;Description automatically generated">
            <a:extLst>
              <a:ext uri="{FF2B5EF4-FFF2-40B4-BE49-F238E27FC236}">
                <a16:creationId xmlns:a16="http://schemas.microsoft.com/office/drawing/2014/main" id="{F53456DA-94AA-6C48-AF62-B4B7ED96F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84" y="1923804"/>
            <a:ext cx="5717286" cy="3301338"/>
          </a:xfrm>
          <a:prstGeom prst="rect">
            <a:avLst/>
          </a:prstGeom>
        </p:spPr>
      </p:pic>
      <p:pic>
        <p:nvPicPr>
          <p:cNvPr id="6" name="Picture 5" descr="A close up of a map&#10;&#10;Description automatically generated">
            <a:extLst>
              <a:ext uri="{FF2B5EF4-FFF2-40B4-BE49-F238E27FC236}">
                <a16:creationId xmlns:a16="http://schemas.microsoft.com/office/drawing/2014/main" id="{8EE7AA77-B62F-7143-8A26-ED0643C74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093" y="1923803"/>
            <a:ext cx="5539024" cy="3301339"/>
          </a:xfrm>
          <a:prstGeom prst="rect">
            <a:avLst/>
          </a:prstGeom>
        </p:spPr>
      </p:pic>
      <p:sp>
        <p:nvSpPr>
          <p:cNvPr id="7" name="Title 1">
            <a:extLst>
              <a:ext uri="{FF2B5EF4-FFF2-40B4-BE49-F238E27FC236}">
                <a16:creationId xmlns:a16="http://schemas.microsoft.com/office/drawing/2014/main" id="{23AF8455-CD80-B943-BE28-5E1007A77B5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080F3F5A-1217-9947-B8DC-ECB30752BE40}"/>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Varying</a:t>
            </a:r>
            <a:r>
              <a:rPr lang="de-DE" sz="3600" dirty="0">
                <a:solidFill>
                  <a:schemeClr val="accent5">
                    <a:lumMod val="50000"/>
                  </a:schemeClr>
                </a:solidFill>
              </a:rPr>
              <a:t> </a:t>
            </a:r>
            <a:r>
              <a:rPr lang="de-DE" sz="3600" dirty="0" err="1">
                <a:solidFill>
                  <a:schemeClr val="accent5">
                    <a:lumMod val="50000"/>
                  </a:schemeClr>
                </a:solidFill>
              </a:rPr>
              <a:t>server</a:t>
            </a:r>
            <a:r>
              <a:rPr lang="de-DE" sz="3600" dirty="0">
                <a:solidFill>
                  <a:schemeClr val="accent5">
                    <a:lumMod val="50000"/>
                  </a:schemeClr>
                </a:solidFill>
              </a:rPr>
              <a:t> </a:t>
            </a:r>
            <a:r>
              <a:rPr lang="de-DE" sz="3600" dirty="0" err="1">
                <a:solidFill>
                  <a:schemeClr val="accent5">
                    <a:lumMod val="50000"/>
                  </a:schemeClr>
                </a:solidFill>
              </a:rPr>
              <a:t>count</a:t>
            </a:r>
            <a:r>
              <a:rPr lang="de-DE" sz="3600" dirty="0">
                <a:solidFill>
                  <a:schemeClr val="accent5">
                    <a:lumMod val="50000"/>
                  </a:schemeClr>
                </a:solidFill>
              </a:rPr>
              <a:t> </a:t>
            </a:r>
          </a:p>
        </p:txBody>
      </p:sp>
    </p:spTree>
    <p:extLst>
      <p:ext uri="{BB962C8B-B14F-4D97-AF65-F5344CB8AC3E}">
        <p14:creationId xmlns:p14="http://schemas.microsoft.com/office/powerpoint/2010/main" val="1339568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EDD98D71-DF90-40C2-8993-5DAFA9A146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3196" y="136525"/>
            <a:ext cx="11087710" cy="6402387"/>
          </a:xfrm>
        </p:spPr>
      </p:pic>
      <p:sp>
        <p:nvSpPr>
          <p:cNvPr id="4" name="Slide Number Placeholder 3">
            <a:extLst>
              <a:ext uri="{FF2B5EF4-FFF2-40B4-BE49-F238E27FC236}">
                <a16:creationId xmlns:a16="http://schemas.microsoft.com/office/drawing/2014/main" id="{63094155-0367-4E60-9C59-C6B1590A48CA}"/>
              </a:ext>
            </a:extLst>
          </p:cNvPr>
          <p:cNvSpPr>
            <a:spLocks noGrp="1"/>
          </p:cNvSpPr>
          <p:nvPr>
            <p:ph type="sldNum" sz="quarter" idx="12"/>
          </p:nvPr>
        </p:nvSpPr>
        <p:spPr/>
        <p:txBody>
          <a:bodyPr/>
          <a:lstStyle/>
          <a:p>
            <a:fld id="{53CC15EE-4D2B-4498-B95D-0F280A7CE9DE}" type="slidenum">
              <a:rPr lang="de-DE" smtClean="0"/>
              <a:t>23</a:t>
            </a:fld>
            <a:endParaRPr lang="de-DE"/>
          </a:p>
        </p:txBody>
      </p:sp>
    </p:spTree>
    <p:extLst>
      <p:ext uri="{BB962C8B-B14F-4D97-AF65-F5344CB8AC3E}">
        <p14:creationId xmlns:p14="http://schemas.microsoft.com/office/powerpoint/2010/main" val="250549691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FB604-E0BB-F44B-93BF-921A150DC4C1}"/>
              </a:ext>
            </a:extLst>
          </p:cNvPr>
          <p:cNvSpPr>
            <a:spLocks noGrp="1"/>
          </p:cNvSpPr>
          <p:nvPr>
            <p:ph type="sldNum" sz="quarter" idx="12"/>
          </p:nvPr>
        </p:nvSpPr>
        <p:spPr/>
        <p:txBody>
          <a:bodyPr/>
          <a:lstStyle/>
          <a:p>
            <a:fld id="{53CC15EE-4D2B-4498-B95D-0F280A7CE9DE}" type="slidenum">
              <a:rPr lang="de-DE" smtClean="0"/>
              <a:t>24</a:t>
            </a:fld>
            <a:endParaRPr lang="de-DE"/>
          </a:p>
        </p:txBody>
      </p:sp>
      <p:pic>
        <p:nvPicPr>
          <p:cNvPr id="5" name="!!Content Placeholder 5" descr="A close up of a map&#10;&#10;Description automatically generated">
            <a:extLst>
              <a:ext uri="{FF2B5EF4-FFF2-40B4-BE49-F238E27FC236}">
                <a16:creationId xmlns:a16="http://schemas.microsoft.com/office/drawing/2014/main" id="{F53456DA-94AA-6C48-AF62-B4B7ED96F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84" y="1923804"/>
            <a:ext cx="5717286" cy="3301338"/>
          </a:xfrm>
          <a:prstGeom prst="rect">
            <a:avLst/>
          </a:prstGeom>
        </p:spPr>
      </p:pic>
      <p:pic>
        <p:nvPicPr>
          <p:cNvPr id="6" name="Picture 5" descr="A close up of a map&#10;&#10;Description automatically generated">
            <a:extLst>
              <a:ext uri="{FF2B5EF4-FFF2-40B4-BE49-F238E27FC236}">
                <a16:creationId xmlns:a16="http://schemas.microsoft.com/office/drawing/2014/main" id="{8EE7AA77-B62F-7143-8A26-ED0643C74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093" y="1923803"/>
            <a:ext cx="5539024" cy="3301339"/>
          </a:xfrm>
          <a:prstGeom prst="rect">
            <a:avLst/>
          </a:prstGeom>
        </p:spPr>
      </p:pic>
      <p:sp>
        <p:nvSpPr>
          <p:cNvPr id="7" name="Title 1">
            <a:extLst>
              <a:ext uri="{FF2B5EF4-FFF2-40B4-BE49-F238E27FC236}">
                <a16:creationId xmlns:a16="http://schemas.microsoft.com/office/drawing/2014/main" id="{23AF8455-CD80-B943-BE28-5E1007A77B5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080F3F5A-1217-9947-B8DC-ECB30752BE40}"/>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Varying</a:t>
            </a:r>
            <a:r>
              <a:rPr lang="de-DE" sz="3600" dirty="0">
                <a:solidFill>
                  <a:schemeClr val="accent5">
                    <a:lumMod val="50000"/>
                  </a:schemeClr>
                </a:solidFill>
              </a:rPr>
              <a:t> </a:t>
            </a:r>
            <a:r>
              <a:rPr lang="de-DE" sz="3600" dirty="0" err="1">
                <a:solidFill>
                  <a:schemeClr val="accent5">
                    <a:lumMod val="50000"/>
                  </a:schemeClr>
                </a:solidFill>
              </a:rPr>
              <a:t>server</a:t>
            </a:r>
            <a:r>
              <a:rPr lang="de-DE" sz="3600" dirty="0">
                <a:solidFill>
                  <a:schemeClr val="accent5">
                    <a:lumMod val="50000"/>
                  </a:schemeClr>
                </a:solidFill>
              </a:rPr>
              <a:t> </a:t>
            </a:r>
            <a:r>
              <a:rPr lang="de-DE" sz="3600" dirty="0" err="1">
                <a:solidFill>
                  <a:schemeClr val="accent5">
                    <a:lumMod val="50000"/>
                  </a:schemeClr>
                </a:solidFill>
              </a:rPr>
              <a:t>count</a:t>
            </a:r>
            <a:r>
              <a:rPr lang="de-DE" sz="3600" dirty="0">
                <a:solidFill>
                  <a:schemeClr val="accent5">
                    <a:lumMod val="50000"/>
                  </a:schemeClr>
                </a:solidFill>
              </a:rPr>
              <a:t> </a:t>
            </a:r>
          </a:p>
        </p:txBody>
      </p:sp>
    </p:spTree>
    <p:extLst>
      <p:ext uri="{BB962C8B-B14F-4D97-AF65-F5344CB8AC3E}">
        <p14:creationId xmlns:p14="http://schemas.microsoft.com/office/powerpoint/2010/main" val="353700175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00DBA5-0850-4589-ABCA-1569ECC3AEE8}"/>
              </a:ext>
            </a:extLst>
          </p:cNvPr>
          <p:cNvSpPr>
            <a:spLocks noGrp="1"/>
          </p:cNvSpPr>
          <p:nvPr>
            <p:ph type="sldNum" sz="quarter" idx="12"/>
          </p:nvPr>
        </p:nvSpPr>
        <p:spPr/>
        <p:txBody>
          <a:bodyPr/>
          <a:lstStyle/>
          <a:p>
            <a:fld id="{53CC15EE-4D2B-4498-B95D-0F280A7CE9DE}" type="slidenum">
              <a:rPr lang="de-DE" smtClean="0"/>
              <a:t>25</a:t>
            </a:fld>
            <a:endParaRPr lang="de-DE"/>
          </a:p>
        </p:txBody>
      </p:sp>
      <p:pic>
        <p:nvPicPr>
          <p:cNvPr id="15" name="Picture 14" descr="A close up of a map&#10;&#10;Description automatically generated">
            <a:extLst>
              <a:ext uri="{FF2B5EF4-FFF2-40B4-BE49-F238E27FC236}">
                <a16:creationId xmlns:a16="http://schemas.microsoft.com/office/drawing/2014/main" id="{825F2613-E51B-4D1D-9D54-00E0E6407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88" y="-26894"/>
            <a:ext cx="11019600" cy="6567841"/>
          </a:xfrm>
          <a:prstGeom prst="rect">
            <a:avLst/>
          </a:prstGeom>
        </p:spPr>
      </p:pic>
    </p:spTree>
    <p:extLst>
      <p:ext uri="{BB962C8B-B14F-4D97-AF65-F5344CB8AC3E}">
        <p14:creationId xmlns:p14="http://schemas.microsoft.com/office/powerpoint/2010/main" val="13599047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FB604-E0BB-F44B-93BF-921A150DC4C1}"/>
              </a:ext>
            </a:extLst>
          </p:cNvPr>
          <p:cNvSpPr>
            <a:spLocks noGrp="1"/>
          </p:cNvSpPr>
          <p:nvPr>
            <p:ph type="sldNum" sz="quarter" idx="12"/>
          </p:nvPr>
        </p:nvSpPr>
        <p:spPr/>
        <p:txBody>
          <a:bodyPr/>
          <a:lstStyle/>
          <a:p>
            <a:fld id="{53CC15EE-4D2B-4498-B95D-0F280A7CE9DE}" type="slidenum">
              <a:rPr lang="de-DE" smtClean="0"/>
              <a:t>26</a:t>
            </a:fld>
            <a:endParaRPr lang="de-DE"/>
          </a:p>
        </p:txBody>
      </p:sp>
      <p:sp>
        <p:nvSpPr>
          <p:cNvPr id="7" name="Title 1">
            <a:extLst>
              <a:ext uri="{FF2B5EF4-FFF2-40B4-BE49-F238E27FC236}">
                <a16:creationId xmlns:a16="http://schemas.microsoft.com/office/drawing/2014/main" id="{23AF8455-CD80-B943-BE28-5E1007A77B5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080F3F5A-1217-9947-B8DC-ECB30752BE40}"/>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Testing</a:t>
            </a:r>
            <a:r>
              <a:rPr lang="de-DE" sz="3600" dirty="0">
                <a:solidFill>
                  <a:schemeClr val="accent5">
                    <a:lumMod val="50000"/>
                  </a:schemeClr>
                </a:solidFill>
              </a:rPr>
              <a:t> </a:t>
            </a:r>
            <a:r>
              <a:rPr lang="de-DE" sz="3600" dirty="0" err="1">
                <a:solidFill>
                  <a:schemeClr val="accent5">
                    <a:lumMod val="50000"/>
                  </a:schemeClr>
                </a:solidFill>
              </a:rPr>
              <a:t>chat</a:t>
            </a:r>
            <a:r>
              <a:rPr lang="de-DE" sz="3600" dirty="0">
                <a:solidFill>
                  <a:schemeClr val="accent5">
                    <a:lumMod val="50000"/>
                  </a:schemeClr>
                </a:solidFill>
              </a:rPr>
              <a:t> </a:t>
            </a:r>
            <a:r>
              <a:rPr lang="de-DE" sz="3600" dirty="0" err="1">
                <a:solidFill>
                  <a:schemeClr val="accent5">
                    <a:lumMod val="50000"/>
                  </a:schemeClr>
                </a:solidFill>
              </a:rPr>
              <a:t>functionality</a:t>
            </a:r>
            <a:endParaRPr lang="de-DE" sz="3600" dirty="0">
              <a:solidFill>
                <a:schemeClr val="accent5">
                  <a:lumMod val="50000"/>
                </a:schemeClr>
              </a:solidFill>
            </a:endParaRPr>
          </a:p>
        </p:txBody>
      </p:sp>
      <p:pic>
        <p:nvPicPr>
          <p:cNvPr id="8" name="Picture 7" descr="A close up of a map&#10;&#10;Description automatically generated">
            <a:extLst>
              <a:ext uri="{FF2B5EF4-FFF2-40B4-BE49-F238E27FC236}">
                <a16:creationId xmlns:a16="http://schemas.microsoft.com/office/drawing/2014/main" id="{F29C6505-D45E-464E-94C5-84C5114E4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909" y="1843070"/>
            <a:ext cx="7209076" cy="4292697"/>
          </a:xfrm>
          <a:prstGeom prst="rect">
            <a:avLst/>
          </a:prstGeom>
        </p:spPr>
      </p:pic>
    </p:spTree>
    <p:extLst>
      <p:ext uri="{BB962C8B-B14F-4D97-AF65-F5344CB8AC3E}">
        <p14:creationId xmlns:p14="http://schemas.microsoft.com/office/powerpoint/2010/main" val="4051103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F0303D-2925-4FBC-B56A-D197682BE6A7}"/>
              </a:ext>
            </a:extLst>
          </p:cNvPr>
          <p:cNvSpPr>
            <a:spLocks noGrp="1"/>
          </p:cNvSpPr>
          <p:nvPr>
            <p:ph type="sldNum" sz="quarter" idx="12"/>
          </p:nvPr>
        </p:nvSpPr>
        <p:spPr/>
        <p:txBody>
          <a:bodyPr/>
          <a:lstStyle/>
          <a:p>
            <a:fld id="{53CC15EE-4D2B-4498-B95D-0F280A7CE9DE}" type="slidenum">
              <a:rPr lang="de-DE" smtClean="0"/>
              <a:t>27</a:t>
            </a:fld>
            <a:endParaRPr lang="de-DE"/>
          </a:p>
        </p:txBody>
      </p:sp>
      <p:pic>
        <p:nvPicPr>
          <p:cNvPr id="11" name="Picture 10" descr="A close up of a map&#10;&#10;Description automatically generated">
            <a:extLst>
              <a:ext uri="{FF2B5EF4-FFF2-40B4-BE49-F238E27FC236}">
                <a16:creationId xmlns:a16="http://schemas.microsoft.com/office/drawing/2014/main" id="{885B57FD-F48F-42DF-9CD0-2B6CD5787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2" y="0"/>
            <a:ext cx="10872626" cy="6474185"/>
          </a:xfrm>
          <a:prstGeom prst="rect">
            <a:avLst/>
          </a:prstGeom>
        </p:spPr>
      </p:pic>
    </p:spTree>
    <p:extLst>
      <p:ext uri="{BB962C8B-B14F-4D97-AF65-F5344CB8AC3E}">
        <p14:creationId xmlns:p14="http://schemas.microsoft.com/office/powerpoint/2010/main" val="266500962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0546CFA-B8B1-4F5D-ACE2-85B42CDA174D}"/>
              </a:ext>
            </a:extLst>
          </p:cNvPr>
          <p:cNvSpPr txBox="1">
            <a:spLocks/>
          </p:cNvSpPr>
          <p:nvPr/>
        </p:nvSpPr>
        <p:spPr>
          <a:xfrm>
            <a:off x="8382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3200" dirty="0">
                <a:solidFill>
                  <a:srgbClr val="00B050"/>
                </a:solidFill>
              </a:rPr>
              <a:t>Pros</a:t>
            </a:r>
          </a:p>
          <a:p>
            <a:r>
              <a:rPr lang="de-DE" sz="3200" dirty="0"/>
              <a:t>Light-weighted communication</a:t>
            </a:r>
          </a:p>
          <a:p>
            <a:r>
              <a:rPr lang="de-DE" sz="3200" dirty="0"/>
              <a:t>Acces to database while chatting</a:t>
            </a:r>
          </a:p>
          <a:p>
            <a:r>
              <a:rPr lang="de-DE" sz="3200" dirty="0"/>
              <a:t>Reduced network traffic</a:t>
            </a:r>
          </a:p>
          <a:p>
            <a:endParaRPr lang="de-DE" sz="3200" dirty="0"/>
          </a:p>
        </p:txBody>
      </p:sp>
      <p:sp>
        <p:nvSpPr>
          <p:cNvPr id="5" name="Content Placeholder 2">
            <a:extLst>
              <a:ext uri="{FF2B5EF4-FFF2-40B4-BE49-F238E27FC236}">
                <a16:creationId xmlns:a16="http://schemas.microsoft.com/office/drawing/2014/main" id="{72C5AC74-D67A-4180-9DB0-3C86635635F3}"/>
              </a:ext>
            </a:extLst>
          </p:cNvPr>
          <p:cNvSpPr txBox="1">
            <a:spLocks/>
          </p:cNvSpPr>
          <p:nvPr/>
        </p:nvSpPr>
        <p:spPr>
          <a:xfrm>
            <a:off x="60960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3200" dirty="0">
                <a:solidFill>
                  <a:srgbClr val="FF0000"/>
                </a:solidFill>
              </a:rPr>
              <a:t>Cons</a:t>
            </a:r>
          </a:p>
          <a:p>
            <a:r>
              <a:rPr lang="de-DE" sz="3200" dirty="0"/>
              <a:t>Chatroom </a:t>
            </a:r>
            <a:r>
              <a:rPr lang="de-DE" sz="3200" dirty="0" err="1"/>
              <a:t>limits</a:t>
            </a:r>
            <a:endParaRPr lang="de-DE" sz="3200" dirty="0"/>
          </a:p>
          <a:p>
            <a:r>
              <a:rPr lang="de-DE" sz="3200" dirty="0" err="1"/>
              <a:t>ChatBot</a:t>
            </a:r>
            <a:r>
              <a:rPr lang="de-DE" sz="3200" dirty="0"/>
              <a:t> is bottleneck </a:t>
            </a:r>
          </a:p>
        </p:txBody>
      </p:sp>
      <p:sp>
        <p:nvSpPr>
          <p:cNvPr id="6" name="Multiplication Sign 5">
            <a:extLst>
              <a:ext uri="{FF2B5EF4-FFF2-40B4-BE49-F238E27FC236}">
                <a16:creationId xmlns:a16="http://schemas.microsoft.com/office/drawing/2014/main" id="{6159479A-46C9-4BB8-A2D9-B3E628AD5D99}"/>
              </a:ext>
            </a:extLst>
          </p:cNvPr>
          <p:cNvSpPr/>
          <p:nvPr/>
        </p:nvSpPr>
        <p:spPr>
          <a:xfrm>
            <a:off x="8367678" y="1806712"/>
            <a:ext cx="1046480" cy="1016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L-Shape 7">
            <a:extLst>
              <a:ext uri="{FF2B5EF4-FFF2-40B4-BE49-F238E27FC236}">
                <a16:creationId xmlns:a16="http://schemas.microsoft.com/office/drawing/2014/main" id="{4FC4D34B-C7D6-4E29-A49B-5B6B5B4A0445}"/>
              </a:ext>
            </a:extLst>
          </p:cNvPr>
          <p:cNvSpPr/>
          <p:nvPr/>
        </p:nvSpPr>
        <p:spPr>
          <a:xfrm rot="19078511">
            <a:off x="2974627" y="2021417"/>
            <a:ext cx="813146" cy="447040"/>
          </a:xfrm>
          <a:prstGeom prst="corner">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de-DE"/>
          </a:p>
        </p:txBody>
      </p:sp>
      <p:sp>
        <p:nvSpPr>
          <p:cNvPr id="9" name="Slide Number Placeholder 8">
            <a:extLst>
              <a:ext uri="{FF2B5EF4-FFF2-40B4-BE49-F238E27FC236}">
                <a16:creationId xmlns:a16="http://schemas.microsoft.com/office/drawing/2014/main" id="{7DC62D29-081B-4399-8E2C-12AE97B8D41C}"/>
              </a:ext>
            </a:extLst>
          </p:cNvPr>
          <p:cNvSpPr>
            <a:spLocks noGrp="1"/>
          </p:cNvSpPr>
          <p:nvPr>
            <p:ph type="sldNum" sz="quarter" idx="12"/>
          </p:nvPr>
        </p:nvSpPr>
        <p:spPr/>
        <p:txBody>
          <a:bodyPr/>
          <a:lstStyle/>
          <a:p>
            <a:fld id="{53CC15EE-4D2B-4498-B95D-0F280A7CE9DE}" type="slidenum">
              <a:rPr lang="de-DE" smtClean="0"/>
              <a:t>28</a:t>
            </a:fld>
            <a:endParaRPr lang="de-DE"/>
          </a:p>
        </p:txBody>
      </p:sp>
      <p:sp>
        <p:nvSpPr>
          <p:cNvPr id="13" name="Title 1">
            <a:extLst>
              <a:ext uri="{FF2B5EF4-FFF2-40B4-BE49-F238E27FC236}">
                <a16:creationId xmlns:a16="http://schemas.microsoft.com/office/drawing/2014/main" id="{FAEC090E-666E-4D68-917C-1E0ADA956549}"/>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V. Conclusion</a:t>
            </a:r>
          </a:p>
        </p:txBody>
      </p:sp>
      <p:sp>
        <p:nvSpPr>
          <p:cNvPr id="14" name="Title 1">
            <a:extLst>
              <a:ext uri="{FF2B5EF4-FFF2-40B4-BE49-F238E27FC236}">
                <a16:creationId xmlns:a16="http://schemas.microsoft.com/office/drawing/2014/main" id="{888D37E9-D762-4B0E-8134-792CCA520CAF}"/>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  </a:t>
            </a:r>
          </a:p>
        </p:txBody>
      </p:sp>
    </p:spTree>
    <p:extLst>
      <p:ext uri="{BB962C8B-B14F-4D97-AF65-F5344CB8AC3E}">
        <p14:creationId xmlns:p14="http://schemas.microsoft.com/office/powerpoint/2010/main" val="3039023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FBC69E-9DC9-497A-B5E3-23CCB5D474A2}"/>
              </a:ext>
            </a:extLst>
          </p:cNvPr>
          <p:cNvSpPr>
            <a:spLocks noGrp="1"/>
          </p:cNvSpPr>
          <p:nvPr>
            <p:ph type="sldNum" sz="quarter" idx="12"/>
          </p:nvPr>
        </p:nvSpPr>
        <p:spPr/>
        <p:txBody>
          <a:bodyPr/>
          <a:lstStyle/>
          <a:p>
            <a:fld id="{53CC15EE-4D2B-4498-B95D-0F280A7CE9DE}" type="slidenum">
              <a:rPr lang="de-DE" smtClean="0"/>
              <a:t>29</a:t>
            </a:fld>
            <a:endParaRPr lang="de-DE"/>
          </a:p>
        </p:txBody>
      </p:sp>
      <p:pic>
        <p:nvPicPr>
          <p:cNvPr id="5" name="demo">
            <a:hlinkClick r:id="" action="ppaction://media"/>
            <a:extLst>
              <a:ext uri="{FF2B5EF4-FFF2-40B4-BE49-F238E27FC236}">
                <a16:creationId xmlns:a16="http://schemas.microsoft.com/office/drawing/2014/main" id="{FEFD6690-A3CA-4F81-A586-7BA79C2D58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10591" y="20115"/>
            <a:ext cx="7012511" cy="6837885"/>
          </a:xfrm>
          <a:prstGeom prst="rect">
            <a:avLst/>
          </a:prstGeom>
        </p:spPr>
      </p:pic>
      <p:sp>
        <p:nvSpPr>
          <p:cNvPr id="7" name="Title 1">
            <a:extLst>
              <a:ext uri="{FF2B5EF4-FFF2-40B4-BE49-F238E27FC236}">
                <a16:creationId xmlns:a16="http://schemas.microsoft.com/office/drawing/2014/main" id="{974DE477-4D4C-4478-9D60-B33F84028FB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VI. Demonstration</a:t>
            </a:r>
          </a:p>
        </p:txBody>
      </p:sp>
    </p:spTree>
    <p:extLst>
      <p:ext uri="{BB962C8B-B14F-4D97-AF65-F5344CB8AC3E}">
        <p14:creationId xmlns:p14="http://schemas.microsoft.com/office/powerpoint/2010/main" val="320024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A1DDBA-9F7A-4EB4-86CD-EE3C8B46F3DD}"/>
              </a:ext>
            </a:extLst>
          </p:cNvPr>
          <p:cNvSpPr>
            <a:spLocks noGrp="1"/>
          </p:cNvSpPr>
          <p:nvPr>
            <p:ph type="sldNum" sz="quarter" idx="12"/>
          </p:nvPr>
        </p:nvSpPr>
        <p:spPr/>
        <p:txBody>
          <a:bodyPr/>
          <a:lstStyle/>
          <a:p>
            <a:fld id="{53CC15EE-4D2B-4498-B95D-0F280A7CE9DE}" type="slidenum">
              <a:rPr lang="de-DE" smtClean="0"/>
              <a:t>3</a:t>
            </a:fld>
            <a:endParaRPr lang="de-DE"/>
          </a:p>
        </p:txBody>
      </p:sp>
      <p:sp>
        <p:nvSpPr>
          <p:cNvPr id="31" name="Rectangle 30">
            <a:extLst>
              <a:ext uri="{FF2B5EF4-FFF2-40B4-BE49-F238E27FC236}">
                <a16:creationId xmlns:a16="http://schemas.microsoft.com/office/drawing/2014/main" id="{E9A271B2-739F-43B3-8FE5-05DAE9A3617E}"/>
              </a:ext>
            </a:extLst>
          </p:cNvPr>
          <p:cNvSpPr/>
          <p:nvPr/>
        </p:nvSpPr>
        <p:spPr>
          <a:xfrm>
            <a:off x="5334660" y="1815369"/>
            <a:ext cx="1136194" cy="394934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2400" dirty="0"/>
              <a:t>TOPIC</a:t>
            </a:r>
          </a:p>
        </p:txBody>
      </p:sp>
      <p:sp>
        <p:nvSpPr>
          <p:cNvPr id="32" name="Arrow: Right 31">
            <a:extLst>
              <a:ext uri="{FF2B5EF4-FFF2-40B4-BE49-F238E27FC236}">
                <a16:creationId xmlns:a16="http://schemas.microsoft.com/office/drawing/2014/main" id="{B7089EB8-4D8E-4585-9932-F60ECA97B422}"/>
              </a:ext>
            </a:extLst>
          </p:cNvPr>
          <p:cNvSpPr/>
          <p:nvPr/>
        </p:nvSpPr>
        <p:spPr>
          <a:xfrm>
            <a:off x="3435624" y="3167651"/>
            <a:ext cx="1720846" cy="5624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Publish</a:t>
            </a:r>
          </a:p>
        </p:txBody>
      </p:sp>
      <p:sp>
        <p:nvSpPr>
          <p:cNvPr id="33" name="Arrow: Right 32">
            <a:extLst>
              <a:ext uri="{FF2B5EF4-FFF2-40B4-BE49-F238E27FC236}">
                <a16:creationId xmlns:a16="http://schemas.microsoft.com/office/drawing/2014/main" id="{59CF7F83-6E77-4EA9-BA22-2B73E6DFF5F8}"/>
              </a:ext>
            </a:extLst>
          </p:cNvPr>
          <p:cNvSpPr/>
          <p:nvPr/>
        </p:nvSpPr>
        <p:spPr>
          <a:xfrm>
            <a:off x="6605212" y="3229083"/>
            <a:ext cx="1926810" cy="62137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Receive</a:t>
            </a:r>
          </a:p>
        </p:txBody>
      </p:sp>
      <p:sp>
        <p:nvSpPr>
          <p:cNvPr id="34" name="Arrow: Left 33">
            <a:extLst>
              <a:ext uri="{FF2B5EF4-FFF2-40B4-BE49-F238E27FC236}">
                <a16:creationId xmlns:a16="http://schemas.microsoft.com/office/drawing/2014/main" id="{700D7675-AE52-4EA1-85F9-D48875667FB1}"/>
              </a:ext>
            </a:extLst>
          </p:cNvPr>
          <p:cNvSpPr/>
          <p:nvPr/>
        </p:nvSpPr>
        <p:spPr>
          <a:xfrm>
            <a:off x="6510303" y="2744267"/>
            <a:ext cx="1926811" cy="584629"/>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Subscribe</a:t>
            </a:r>
          </a:p>
        </p:txBody>
      </p:sp>
      <p:sp>
        <p:nvSpPr>
          <p:cNvPr id="35" name="Rectangle 34">
            <a:extLst>
              <a:ext uri="{FF2B5EF4-FFF2-40B4-BE49-F238E27FC236}">
                <a16:creationId xmlns:a16="http://schemas.microsoft.com/office/drawing/2014/main" id="{90463B3C-0A03-4779-9B0B-DA6D11F8CFA1}"/>
              </a:ext>
            </a:extLst>
          </p:cNvPr>
          <p:cNvSpPr/>
          <p:nvPr/>
        </p:nvSpPr>
        <p:spPr>
          <a:xfrm>
            <a:off x="8638081" y="2786120"/>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Subscriber N</a:t>
            </a:r>
          </a:p>
          <a:p>
            <a:pPr algn="ctr"/>
            <a:r>
              <a:rPr lang="en-GB" sz="2400" dirty="0"/>
              <a:t>(Receiver)</a:t>
            </a:r>
          </a:p>
        </p:txBody>
      </p:sp>
      <p:sp>
        <p:nvSpPr>
          <p:cNvPr id="36" name="Oval 35">
            <a:extLst>
              <a:ext uri="{FF2B5EF4-FFF2-40B4-BE49-F238E27FC236}">
                <a16:creationId xmlns:a16="http://schemas.microsoft.com/office/drawing/2014/main" id="{FDF43185-2AA7-4A3E-9221-D7CC6B5A4CF1}"/>
              </a:ext>
            </a:extLst>
          </p:cNvPr>
          <p:cNvSpPr/>
          <p:nvPr/>
        </p:nvSpPr>
        <p:spPr>
          <a:xfrm>
            <a:off x="9886974" y="178702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73AA9FD9-1E24-4E41-A069-8F5C1D849B3C}"/>
              </a:ext>
            </a:extLst>
          </p:cNvPr>
          <p:cNvSpPr/>
          <p:nvPr/>
        </p:nvSpPr>
        <p:spPr>
          <a:xfrm>
            <a:off x="9882156" y="214164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809023AC-FA10-4060-81A0-8FF5E1AE84B1}"/>
              </a:ext>
            </a:extLst>
          </p:cNvPr>
          <p:cNvSpPr/>
          <p:nvPr/>
        </p:nvSpPr>
        <p:spPr>
          <a:xfrm>
            <a:off x="9882156" y="2500333"/>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74C3FFF-A3B5-4FF0-9165-CD9BD656D4A6}"/>
              </a:ext>
            </a:extLst>
          </p:cNvPr>
          <p:cNvSpPr/>
          <p:nvPr/>
        </p:nvSpPr>
        <p:spPr>
          <a:xfrm>
            <a:off x="9886975" y="420369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40" name="Oval 39">
            <a:extLst>
              <a:ext uri="{FF2B5EF4-FFF2-40B4-BE49-F238E27FC236}">
                <a16:creationId xmlns:a16="http://schemas.microsoft.com/office/drawing/2014/main" id="{BC041524-E7E8-4AFF-8989-D0928A27F385}"/>
              </a:ext>
            </a:extLst>
          </p:cNvPr>
          <p:cNvSpPr/>
          <p:nvPr/>
        </p:nvSpPr>
        <p:spPr>
          <a:xfrm>
            <a:off x="9886974" y="4559666"/>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113591DF-0DB0-46BD-A038-E4C816CA7CD6}"/>
              </a:ext>
            </a:extLst>
          </p:cNvPr>
          <p:cNvSpPr/>
          <p:nvPr/>
        </p:nvSpPr>
        <p:spPr>
          <a:xfrm>
            <a:off x="9886974" y="491563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EABD0C08-7A5D-4876-A45D-234781EA5A14}"/>
              </a:ext>
            </a:extLst>
          </p:cNvPr>
          <p:cNvSpPr/>
          <p:nvPr/>
        </p:nvSpPr>
        <p:spPr>
          <a:xfrm>
            <a:off x="658586" y="2774966"/>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Publisher</a:t>
            </a:r>
          </a:p>
          <a:p>
            <a:pPr algn="ctr"/>
            <a:r>
              <a:rPr lang="en-GB" sz="2400" dirty="0"/>
              <a:t>(Sender)</a:t>
            </a:r>
          </a:p>
        </p:txBody>
      </p:sp>
      <p:sp>
        <p:nvSpPr>
          <p:cNvPr id="43" name="Title 1">
            <a:extLst>
              <a:ext uri="{FF2B5EF4-FFF2-40B4-BE49-F238E27FC236}">
                <a16:creationId xmlns:a16="http://schemas.microsoft.com/office/drawing/2014/main" id="{AC5BFC6B-5052-4533-8451-06205D20353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 Motivation</a:t>
            </a:r>
          </a:p>
        </p:txBody>
      </p:sp>
      <p:sp>
        <p:nvSpPr>
          <p:cNvPr id="44" name="Title 1">
            <a:extLst>
              <a:ext uri="{FF2B5EF4-FFF2-40B4-BE49-F238E27FC236}">
                <a16:creationId xmlns:a16="http://schemas.microsoft.com/office/drawing/2014/main" id="{A8D03F30-6457-4194-9401-1CEDCDD34B86}"/>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err="1">
                <a:solidFill>
                  <a:schemeClr val="accent5">
                    <a:lumMod val="50000"/>
                  </a:schemeClr>
                </a:solidFill>
              </a:rPr>
              <a:t>Redis</a:t>
            </a:r>
            <a:r>
              <a:rPr lang="de-DE" sz="3600" b="1" dirty="0">
                <a:solidFill>
                  <a:schemeClr val="accent5">
                    <a:lumMod val="50000"/>
                  </a:schemeClr>
                </a:solidFill>
              </a:rPr>
              <a:t> – Pub/Sub</a:t>
            </a:r>
          </a:p>
        </p:txBody>
      </p:sp>
      <p:pic>
        <p:nvPicPr>
          <p:cNvPr id="1026" name="Picture 2" descr="Image result for redis">
            <a:extLst>
              <a:ext uri="{FF2B5EF4-FFF2-40B4-BE49-F238E27FC236}">
                <a16:creationId xmlns:a16="http://schemas.microsoft.com/office/drawing/2014/main" id="{573B781A-A7A3-44EE-8137-9DC3027B6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575" y="394051"/>
            <a:ext cx="370522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604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2C5AC74-D67A-4180-9DB0-3C86635635F3}"/>
              </a:ext>
            </a:extLst>
          </p:cNvPr>
          <p:cNvSpPr txBox="1">
            <a:spLocks/>
          </p:cNvSpPr>
          <p:nvPr/>
        </p:nvSpPr>
        <p:spPr>
          <a:xfrm>
            <a:off x="60960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sz="3200" dirty="0"/>
          </a:p>
        </p:txBody>
      </p:sp>
      <p:sp>
        <p:nvSpPr>
          <p:cNvPr id="9" name="Title 8">
            <a:extLst>
              <a:ext uri="{FF2B5EF4-FFF2-40B4-BE49-F238E27FC236}">
                <a16:creationId xmlns:a16="http://schemas.microsoft.com/office/drawing/2014/main" id="{9EA36C9B-4EE2-4831-A470-3FB3985302DE}"/>
              </a:ext>
            </a:extLst>
          </p:cNvPr>
          <p:cNvSpPr>
            <a:spLocks noGrp="1"/>
          </p:cNvSpPr>
          <p:nvPr>
            <p:ph type="title"/>
          </p:nvPr>
        </p:nvSpPr>
        <p:spPr>
          <a:xfrm>
            <a:off x="1001486" y="2312511"/>
            <a:ext cx="10515600" cy="1325563"/>
          </a:xfrm>
        </p:spPr>
        <p:txBody>
          <a:bodyPr/>
          <a:lstStyle/>
          <a:p>
            <a:pPr algn="ctr"/>
            <a:r>
              <a:rPr lang="de-DE" b="1" dirty="0">
                <a:solidFill>
                  <a:srgbClr val="0070C0"/>
                </a:solidFill>
              </a:rPr>
              <a:t>THANK YOU FOR YOUR ATTENTION!</a:t>
            </a:r>
          </a:p>
        </p:txBody>
      </p:sp>
      <p:sp>
        <p:nvSpPr>
          <p:cNvPr id="12" name="Slide Number Placeholder 11">
            <a:extLst>
              <a:ext uri="{FF2B5EF4-FFF2-40B4-BE49-F238E27FC236}">
                <a16:creationId xmlns:a16="http://schemas.microsoft.com/office/drawing/2014/main" id="{4600EB6E-C703-4F9D-8944-6E2A712919F7}"/>
              </a:ext>
            </a:extLst>
          </p:cNvPr>
          <p:cNvSpPr>
            <a:spLocks noGrp="1"/>
          </p:cNvSpPr>
          <p:nvPr>
            <p:ph type="sldNum" sz="quarter" idx="12"/>
          </p:nvPr>
        </p:nvSpPr>
        <p:spPr/>
        <p:txBody>
          <a:bodyPr/>
          <a:lstStyle/>
          <a:p>
            <a:fld id="{53CC15EE-4D2B-4498-B95D-0F280A7CE9DE}" type="slidenum">
              <a:rPr lang="de-DE" smtClean="0"/>
              <a:t>30</a:t>
            </a:fld>
            <a:endParaRPr lang="de-DE" dirty="0"/>
          </a:p>
        </p:txBody>
      </p:sp>
      <p:sp>
        <p:nvSpPr>
          <p:cNvPr id="7" name="Title 1">
            <a:extLst>
              <a:ext uri="{FF2B5EF4-FFF2-40B4-BE49-F238E27FC236}">
                <a16:creationId xmlns:a16="http://schemas.microsoft.com/office/drawing/2014/main" id="{CC92E0B9-5198-431B-95B9-A343112703B8}"/>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sz="3600" b="1" dirty="0">
              <a:solidFill>
                <a:schemeClr val="accent5">
                  <a:lumMod val="50000"/>
                </a:schemeClr>
              </a:solidFill>
            </a:endParaRPr>
          </a:p>
        </p:txBody>
      </p:sp>
    </p:spTree>
    <p:extLst>
      <p:ext uri="{BB962C8B-B14F-4D97-AF65-F5344CB8AC3E}">
        <p14:creationId xmlns:p14="http://schemas.microsoft.com/office/powerpoint/2010/main" val="1177045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622D3B-7283-4879-8D53-319BA09C86F3}"/>
              </a:ext>
            </a:extLst>
          </p:cNvPr>
          <p:cNvSpPr>
            <a:spLocks noGrp="1"/>
          </p:cNvSpPr>
          <p:nvPr>
            <p:ph type="sldNum" sz="quarter" idx="12"/>
          </p:nvPr>
        </p:nvSpPr>
        <p:spPr/>
        <p:txBody>
          <a:bodyPr/>
          <a:lstStyle/>
          <a:p>
            <a:fld id="{53CC15EE-4D2B-4498-B95D-0F280A7CE9DE}" type="slidenum">
              <a:rPr lang="de-DE" smtClean="0"/>
              <a:t>4</a:t>
            </a:fld>
            <a:endParaRPr lang="de-DE"/>
          </a:p>
        </p:txBody>
      </p:sp>
      <p:pic>
        <p:nvPicPr>
          <p:cNvPr id="6" name="Graphic 5" descr="Factory">
            <a:extLst>
              <a:ext uri="{FF2B5EF4-FFF2-40B4-BE49-F238E27FC236}">
                <a16:creationId xmlns:a16="http://schemas.microsoft.com/office/drawing/2014/main" id="{0863BFF2-061B-49E8-92B1-5A7F620A3D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8591" y="2080217"/>
            <a:ext cx="3259403" cy="3259403"/>
          </a:xfrm>
          <a:prstGeom prst="rect">
            <a:avLst/>
          </a:prstGeom>
        </p:spPr>
      </p:pic>
      <p:pic>
        <p:nvPicPr>
          <p:cNvPr id="7" name="Graphic 6" descr="Chef">
            <a:extLst>
              <a:ext uri="{FF2B5EF4-FFF2-40B4-BE49-F238E27FC236}">
                <a16:creationId xmlns:a16="http://schemas.microsoft.com/office/drawing/2014/main" id="{E2B54573-9759-4750-AE13-F8EB72AA6A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6878" y="3402257"/>
            <a:ext cx="1755908" cy="1755908"/>
          </a:xfrm>
          <a:prstGeom prst="rect">
            <a:avLst/>
          </a:prstGeom>
        </p:spPr>
      </p:pic>
      <p:sp>
        <p:nvSpPr>
          <p:cNvPr id="9" name="TextBox 8">
            <a:extLst>
              <a:ext uri="{FF2B5EF4-FFF2-40B4-BE49-F238E27FC236}">
                <a16:creationId xmlns:a16="http://schemas.microsoft.com/office/drawing/2014/main" id="{49F004C3-C4D9-4C39-9282-A83DADB146B2}"/>
              </a:ext>
            </a:extLst>
          </p:cNvPr>
          <p:cNvSpPr txBox="1"/>
          <p:nvPr/>
        </p:nvSpPr>
        <p:spPr>
          <a:xfrm>
            <a:off x="4165666" y="2419383"/>
            <a:ext cx="4978333" cy="923330"/>
          </a:xfrm>
          <a:prstGeom prst="rect">
            <a:avLst/>
          </a:prstGeom>
          <a:noFill/>
        </p:spPr>
        <p:txBody>
          <a:bodyPr wrap="square" rtlCol="0">
            <a:spAutoFit/>
          </a:bodyPr>
          <a:lstStyle/>
          <a:p>
            <a:r>
              <a:rPr lang="de-DE" sz="5400" b="1" u="sng" dirty="0"/>
              <a:t>Cookie Factory</a:t>
            </a:r>
          </a:p>
        </p:txBody>
      </p:sp>
      <p:pic>
        <p:nvPicPr>
          <p:cNvPr id="11" name="Graphic 10" descr="Chef">
            <a:extLst>
              <a:ext uri="{FF2B5EF4-FFF2-40B4-BE49-F238E27FC236}">
                <a16:creationId xmlns:a16="http://schemas.microsoft.com/office/drawing/2014/main" id="{65BA33B2-EDE3-46FC-BBF7-94576FCADC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6329" y="3402257"/>
            <a:ext cx="1755908" cy="1755908"/>
          </a:xfrm>
          <a:prstGeom prst="rect">
            <a:avLst/>
          </a:prstGeom>
        </p:spPr>
      </p:pic>
      <p:sp>
        <p:nvSpPr>
          <p:cNvPr id="12" name="Title 1">
            <a:extLst>
              <a:ext uri="{FF2B5EF4-FFF2-40B4-BE49-F238E27FC236}">
                <a16:creationId xmlns:a16="http://schemas.microsoft.com/office/drawing/2014/main" id="{E3F1A3E5-4B1D-DF40-8DF2-71E670C51DAA}"/>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Tree>
    <p:extLst>
      <p:ext uri="{BB962C8B-B14F-4D97-AF65-F5344CB8AC3E}">
        <p14:creationId xmlns:p14="http://schemas.microsoft.com/office/powerpoint/2010/main" val="235311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8A6CDAC9-F228-41C9-9C55-EE57D4E6E0EB}"/>
              </a:ext>
            </a:extLst>
          </p:cNvPr>
          <p:cNvSpPr>
            <a:spLocks noGrp="1"/>
          </p:cNvSpPr>
          <p:nvPr>
            <p:ph type="sldNum" sz="quarter" idx="12"/>
          </p:nvPr>
        </p:nvSpPr>
        <p:spPr/>
        <p:txBody>
          <a:bodyPr/>
          <a:lstStyle/>
          <a:p>
            <a:fld id="{53CC15EE-4D2B-4498-B95D-0F280A7CE9DE}" type="slidenum">
              <a:rPr lang="de-DE" smtClean="0"/>
              <a:t>5</a:t>
            </a:fld>
            <a:endParaRPr lang="de-DE"/>
          </a:p>
        </p:txBody>
      </p:sp>
      <p:sp>
        <p:nvSpPr>
          <p:cNvPr id="30" name="Rectangle: Rounded Corners 29">
            <a:extLst>
              <a:ext uri="{FF2B5EF4-FFF2-40B4-BE49-F238E27FC236}">
                <a16:creationId xmlns:a16="http://schemas.microsoft.com/office/drawing/2014/main" id="{5F4C4D5D-E6B5-43E2-BE5E-3709DE048B2F}"/>
              </a:ext>
            </a:extLst>
          </p:cNvPr>
          <p:cNvSpPr/>
          <p:nvPr/>
        </p:nvSpPr>
        <p:spPr>
          <a:xfrm>
            <a:off x="445204" y="5954877"/>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Brooklyn</a:t>
            </a:r>
          </a:p>
        </p:txBody>
      </p:sp>
      <p:sp>
        <p:nvSpPr>
          <p:cNvPr id="31" name="Rectangle: Rounded Corners 30">
            <a:extLst>
              <a:ext uri="{FF2B5EF4-FFF2-40B4-BE49-F238E27FC236}">
                <a16:creationId xmlns:a16="http://schemas.microsoft.com/office/drawing/2014/main" id="{5860CD75-A54D-4524-BE8D-F5404E24F412}"/>
              </a:ext>
            </a:extLst>
          </p:cNvPr>
          <p:cNvSpPr/>
          <p:nvPr/>
        </p:nvSpPr>
        <p:spPr>
          <a:xfrm>
            <a:off x="2182564" y="5954876"/>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Queens</a:t>
            </a:r>
          </a:p>
        </p:txBody>
      </p:sp>
      <p:sp>
        <p:nvSpPr>
          <p:cNvPr id="32" name="Rectangle: Rounded Corners 31">
            <a:extLst>
              <a:ext uri="{FF2B5EF4-FFF2-40B4-BE49-F238E27FC236}">
                <a16:creationId xmlns:a16="http://schemas.microsoft.com/office/drawing/2014/main" id="{2465987F-0156-4BF5-A67C-0E96F76A544F}"/>
              </a:ext>
            </a:extLst>
          </p:cNvPr>
          <p:cNvSpPr/>
          <p:nvPr/>
        </p:nvSpPr>
        <p:spPr>
          <a:xfrm>
            <a:off x="3925004" y="5954876"/>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Bronx</a:t>
            </a:r>
          </a:p>
        </p:txBody>
      </p:sp>
      <p:sp>
        <p:nvSpPr>
          <p:cNvPr id="45" name="Rectangle 44">
            <a:extLst>
              <a:ext uri="{FF2B5EF4-FFF2-40B4-BE49-F238E27FC236}">
                <a16:creationId xmlns:a16="http://schemas.microsoft.com/office/drawing/2014/main" id="{CA18C171-E7D8-4231-BF30-B7F96D12E1DF}"/>
              </a:ext>
            </a:extLst>
          </p:cNvPr>
          <p:cNvSpPr/>
          <p:nvPr/>
        </p:nvSpPr>
        <p:spPr>
          <a:xfrm>
            <a:off x="4587918" y="1927359"/>
            <a:ext cx="3259406" cy="7644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Global-Chat</a:t>
            </a:r>
          </a:p>
        </p:txBody>
      </p:sp>
      <p:sp>
        <p:nvSpPr>
          <p:cNvPr id="46" name="Rectangle 45">
            <a:extLst>
              <a:ext uri="{FF2B5EF4-FFF2-40B4-BE49-F238E27FC236}">
                <a16:creationId xmlns:a16="http://schemas.microsoft.com/office/drawing/2014/main" id="{A9A99244-76B7-4A88-8E8F-3BC6001AAE03}"/>
              </a:ext>
            </a:extLst>
          </p:cNvPr>
          <p:cNvSpPr/>
          <p:nvPr/>
        </p:nvSpPr>
        <p:spPr>
          <a:xfrm>
            <a:off x="1448618" y="4959592"/>
            <a:ext cx="3044092" cy="5073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NYC-Chat</a:t>
            </a:r>
          </a:p>
        </p:txBody>
      </p:sp>
      <p:sp>
        <p:nvSpPr>
          <p:cNvPr id="51" name="Oval 50">
            <a:extLst>
              <a:ext uri="{FF2B5EF4-FFF2-40B4-BE49-F238E27FC236}">
                <a16:creationId xmlns:a16="http://schemas.microsoft.com/office/drawing/2014/main" id="{D3B04203-8A1D-4DE0-8C22-C6FA747DCDCA}"/>
              </a:ext>
            </a:extLst>
          </p:cNvPr>
          <p:cNvSpPr/>
          <p:nvPr/>
        </p:nvSpPr>
        <p:spPr>
          <a:xfrm>
            <a:off x="1193853" y="3615154"/>
            <a:ext cx="3603015" cy="779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 MANAGER</a:t>
            </a:r>
          </a:p>
        </p:txBody>
      </p:sp>
      <p:sp>
        <p:nvSpPr>
          <p:cNvPr id="53" name="TextBox 52">
            <a:extLst>
              <a:ext uri="{FF2B5EF4-FFF2-40B4-BE49-F238E27FC236}">
                <a16:creationId xmlns:a16="http://schemas.microsoft.com/office/drawing/2014/main" id="{60C26D81-D33A-40BE-934A-E9E3F4111923}"/>
              </a:ext>
            </a:extLst>
          </p:cNvPr>
          <p:cNvSpPr txBox="1"/>
          <p:nvPr/>
        </p:nvSpPr>
        <p:spPr>
          <a:xfrm>
            <a:off x="441102" y="2999701"/>
            <a:ext cx="3259403" cy="523220"/>
          </a:xfrm>
          <a:prstGeom prst="rect">
            <a:avLst/>
          </a:prstGeom>
          <a:noFill/>
        </p:spPr>
        <p:txBody>
          <a:bodyPr wrap="square" rtlCol="0">
            <a:spAutoFit/>
          </a:bodyPr>
          <a:lstStyle/>
          <a:p>
            <a:r>
              <a:rPr lang="de-DE" sz="2800" b="1" dirty="0">
                <a:solidFill>
                  <a:srgbClr val="0070C0"/>
                </a:solidFill>
              </a:rPr>
              <a:t>NEW YORK</a:t>
            </a:r>
          </a:p>
        </p:txBody>
      </p:sp>
      <p:sp>
        <p:nvSpPr>
          <p:cNvPr id="56" name="Rectangle: Rounded Corners 55">
            <a:extLst>
              <a:ext uri="{FF2B5EF4-FFF2-40B4-BE49-F238E27FC236}">
                <a16:creationId xmlns:a16="http://schemas.microsoft.com/office/drawing/2014/main" id="{8C653660-02F9-485F-B791-011AD83EF115}"/>
              </a:ext>
            </a:extLst>
          </p:cNvPr>
          <p:cNvSpPr/>
          <p:nvPr/>
        </p:nvSpPr>
        <p:spPr>
          <a:xfrm>
            <a:off x="176302" y="3014941"/>
            <a:ext cx="5638118" cy="373975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tangle: Rounded Corners 56">
            <a:extLst>
              <a:ext uri="{FF2B5EF4-FFF2-40B4-BE49-F238E27FC236}">
                <a16:creationId xmlns:a16="http://schemas.microsoft.com/office/drawing/2014/main" id="{D188E06B-FEBE-4B0F-8EB1-F2DDC7FB27ED}"/>
              </a:ext>
            </a:extLst>
          </p:cNvPr>
          <p:cNvSpPr/>
          <p:nvPr/>
        </p:nvSpPr>
        <p:spPr>
          <a:xfrm>
            <a:off x="6646483" y="5954877"/>
            <a:ext cx="1625600" cy="641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Garching</a:t>
            </a:r>
          </a:p>
        </p:txBody>
      </p:sp>
      <p:sp>
        <p:nvSpPr>
          <p:cNvPr id="58" name="Rectangle: Rounded Corners 57">
            <a:extLst>
              <a:ext uri="{FF2B5EF4-FFF2-40B4-BE49-F238E27FC236}">
                <a16:creationId xmlns:a16="http://schemas.microsoft.com/office/drawing/2014/main" id="{3BFD51B3-33C8-420D-A482-0D8BB1100BFC}"/>
              </a:ext>
            </a:extLst>
          </p:cNvPr>
          <p:cNvSpPr/>
          <p:nvPr/>
        </p:nvSpPr>
        <p:spPr>
          <a:xfrm>
            <a:off x="8383843" y="5959748"/>
            <a:ext cx="1625600" cy="636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Pasing</a:t>
            </a:r>
          </a:p>
        </p:txBody>
      </p:sp>
      <p:sp>
        <p:nvSpPr>
          <p:cNvPr id="59" name="Rectangle: Rounded Corners 58">
            <a:extLst>
              <a:ext uri="{FF2B5EF4-FFF2-40B4-BE49-F238E27FC236}">
                <a16:creationId xmlns:a16="http://schemas.microsoft.com/office/drawing/2014/main" id="{B375922D-870E-4631-880A-CB60B9D1A01F}"/>
              </a:ext>
            </a:extLst>
          </p:cNvPr>
          <p:cNvSpPr/>
          <p:nvPr/>
        </p:nvSpPr>
        <p:spPr>
          <a:xfrm>
            <a:off x="10126283" y="5954877"/>
            <a:ext cx="1625600" cy="641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Laim</a:t>
            </a:r>
          </a:p>
        </p:txBody>
      </p:sp>
      <p:sp>
        <p:nvSpPr>
          <p:cNvPr id="60" name="Rectangle 59">
            <a:extLst>
              <a:ext uri="{FF2B5EF4-FFF2-40B4-BE49-F238E27FC236}">
                <a16:creationId xmlns:a16="http://schemas.microsoft.com/office/drawing/2014/main" id="{D459279E-7BC2-4167-BEF9-E2B770024C2D}"/>
              </a:ext>
            </a:extLst>
          </p:cNvPr>
          <p:cNvSpPr/>
          <p:nvPr/>
        </p:nvSpPr>
        <p:spPr>
          <a:xfrm>
            <a:off x="7776812" y="4959591"/>
            <a:ext cx="3044092" cy="5073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MUC-Chat</a:t>
            </a:r>
          </a:p>
        </p:txBody>
      </p:sp>
      <p:sp>
        <p:nvSpPr>
          <p:cNvPr id="61" name="Oval 60">
            <a:extLst>
              <a:ext uri="{FF2B5EF4-FFF2-40B4-BE49-F238E27FC236}">
                <a16:creationId xmlns:a16="http://schemas.microsoft.com/office/drawing/2014/main" id="{4A1A1A50-EC67-4C6E-A2F1-E143C2001467}"/>
              </a:ext>
            </a:extLst>
          </p:cNvPr>
          <p:cNvSpPr/>
          <p:nvPr/>
        </p:nvSpPr>
        <p:spPr>
          <a:xfrm>
            <a:off x="7395132" y="3630394"/>
            <a:ext cx="3603015" cy="779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MUC MANAGER</a:t>
            </a:r>
          </a:p>
        </p:txBody>
      </p:sp>
      <p:sp>
        <p:nvSpPr>
          <p:cNvPr id="62" name="TextBox 61">
            <a:extLst>
              <a:ext uri="{FF2B5EF4-FFF2-40B4-BE49-F238E27FC236}">
                <a16:creationId xmlns:a16="http://schemas.microsoft.com/office/drawing/2014/main" id="{B63D4DE1-36E7-4CAC-8563-57AAC0516C62}"/>
              </a:ext>
            </a:extLst>
          </p:cNvPr>
          <p:cNvSpPr txBox="1"/>
          <p:nvPr/>
        </p:nvSpPr>
        <p:spPr>
          <a:xfrm>
            <a:off x="8760735" y="2999701"/>
            <a:ext cx="2990163" cy="523220"/>
          </a:xfrm>
          <a:prstGeom prst="rect">
            <a:avLst/>
          </a:prstGeom>
          <a:noFill/>
        </p:spPr>
        <p:txBody>
          <a:bodyPr wrap="square" rtlCol="0">
            <a:spAutoFit/>
          </a:bodyPr>
          <a:lstStyle/>
          <a:p>
            <a:pPr algn="r"/>
            <a:r>
              <a:rPr lang="de-DE" sz="2800" b="1" dirty="0">
                <a:solidFill>
                  <a:srgbClr val="0070C0"/>
                </a:solidFill>
              </a:rPr>
              <a:t>MUNICH</a:t>
            </a:r>
          </a:p>
        </p:txBody>
      </p:sp>
      <p:sp>
        <p:nvSpPr>
          <p:cNvPr id="63" name="Rectangle: Rounded Corners 62">
            <a:extLst>
              <a:ext uri="{FF2B5EF4-FFF2-40B4-BE49-F238E27FC236}">
                <a16:creationId xmlns:a16="http://schemas.microsoft.com/office/drawing/2014/main" id="{204D737F-3F37-4CA8-A12A-A98DC13AF949}"/>
              </a:ext>
            </a:extLst>
          </p:cNvPr>
          <p:cNvSpPr/>
          <p:nvPr/>
        </p:nvSpPr>
        <p:spPr>
          <a:xfrm>
            <a:off x="6377581" y="3030181"/>
            <a:ext cx="5638118" cy="373975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5" name="Straight Arrow Connector 64">
            <a:extLst>
              <a:ext uri="{FF2B5EF4-FFF2-40B4-BE49-F238E27FC236}">
                <a16:creationId xmlns:a16="http://schemas.microsoft.com/office/drawing/2014/main" id="{458C9B78-003B-4A6B-ADAD-4DB4D135F0A7}"/>
              </a:ext>
            </a:extLst>
          </p:cNvPr>
          <p:cNvCxnSpPr>
            <a:cxnSpLocks/>
          </p:cNvCxnSpPr>
          <p:nvPr/>
        </p:nvCxnSpPr>
        <p:spPr>
          <a:xfrm flipH="1" flipV="1">
            <a:off x="7610877" y="2722273"/>
            <a:ext cx="1429321" cy="89035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2E830B6-9070-498B-8412-EC6F1376C907}"/>
              </a:ext>
            </a:extLst>
          </p:cNvPr>
          <p:cNvCxnSpPr>
            <a:cxnSpLocks/>
          </p:cNvCxnSpPr>
          <p:nvPr/>
        </p:nvCxnSpPr>
        <p:spPr>
          <a:xfrm flipH="1">
            <a:off x="2990312" y="2734239"/>
            <a:ext cx="1909865" cy="86315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7A553F-9A21-47ED-9CBB-E0419E07B708}"/>
              </a:ext>
            </a:extLst>
          </p:cNvPr>
          <p:cNvCxnSpPr>
            <a:cxnSpLocks/>
          </p:cNvCxnSpPr>
          <p:nvPr/>
        </p:nvCxnSpPr>
        <p:spPr>
          <a:xfrm>
            <a:off x="6166512" y="1450844"/>
            <a:ext cx="0" cy="476515"/>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6161AF6-E66D-4EB3-810B-B84BBD64177E}"/>
              </a:ext>
            </a:extLst>
          </p:cNvPr>
          <p:cNvCxnSpPr>
            <a:cxnSpLocks/>
            <a:endCxn id="30" idx="0"/>
          </p:cNvCxnSpPr>
          <p:nvPr/>
        </p:nvCxnSpPr>
        <p:spPr>
          <a:xfrm flipH="1">
            <a:off x="1258004" y="5466958"/>
            <a:ext cx="807722" cy="4879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3F061B1-3682-498F-84CE-56F6E74FD87E}"/>
              </a:ext>
            </a:extLst>
          </p:cNvPr>
          <p:cNvCxnSpPr>
            <a:cxnSpLocks/>
            <a:stCxn id="46" idx="2"/>
            <a:endCxn id="31" idx="0"/>
          </p:cNvCxnSpPr>
          <p:nvPr/>
        </p:nvCxnSpPr>
        <p:spPr>
          <a:xfrm>
            <a:off x="2970664" y="5466959"/>
            <a:ext cx="24700" cy="48791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A942BDA-ED4E-47F7-BCBA-65B28BF2552D}"/>
              </a:ext>
            </a:extLst>
          </p:cNvPr>
          <p:cNvCxnSpPr>
            <a:cxnSpLocks/>
          </p:cNvCxnSpPr>
          <p:nvPr/>
        </p:nvCxnSpPr>
        <p:spPr>
          <a:xfrm>
            <a:off x="3992312" y="5482199"/>
            <a:ext cx="525094" cy="47267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11CE928-4E5F-4058-BAC1-B9EA42009917}"/>
              </a:ext>
            </a:extLst>
          </p:cNvPr>
          <p:cNvCxnSpPr>
            <a:cxnSpLocks/>
          </p:cNvCxnSpPr>
          <p:nvPr/>
        </p:nvCxnSpPr>
        <p:spPr>
          <a:xfrm>
            <a:off x="2990311" y="4394617"/>
            <a:ext cx="0" cy="58876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7315593-0C42-4C25-9F7A-3D74C776138D}"/>
              </a:ext>
            </a:extLst>
          </p:cNvPr>
          <p:cNvCxnSpPr>
            <a:cxnSpLocks/>
          </p:cNvCxnSpPr>
          <p:nvPr/>
        </p:nvCxnSpPr>
        <p:spPr>
          <a:xfrm flipH="1">
            <a:off x="7441168" y="5466958"/>
            <a:ext cx="807722" cy="4879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4C81601-2907-42CC-8C54-3FF72C165992}"/>
              </a:ext>
            </a:extLst>
          </p:cNvPr>
          <p:cNvCxnSpPr>
            <a:cxnSpLocks/>
          </p:cNvCxnSpPr>
          <p:nvPr/>
        </p:nvCxnSpPr>
        <p:spPr>
          <a:xfrm>
            <a:off x="9153828" y="5466959"/>
            <a:ext cx="24700" cy="48791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32B6CEA-9B9C-44FC-AABC-7A336DB29F6D}"/>
              </a:ext>
            </a:extLst>
          </p:cNvPr>
          <p:cNvCxnSpPr>
            <a:cxnSpLocks/>
          </p:cNvCxnSpPr>
          <p:nvPr/>
        </p:nvCxnSpPr>
        <p:spPr>
          <a:xfrm>
            <a:off x="10175476" y="5482199"/>
            <a:ext cx="525094" cy="47267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ED1EBE5-FF80-49F0-872C-0B54E10C1199}"/>
              </a:ext>
            </a:extLst>
          </p:cNvPr>
          <p:cNvCxnSpPr>
            <a:cxnSpLocks/>
          </p:cNvCxnSpPr>
          <p:nvPr/>
        </p:nvCxnSpPr>
        <p:spPr>
          <a:xfrm>
            <a:off x="9173475" y="4394617"/>
            <a:ext cx="0" cy="58876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4" name="Graphic 123" descr="Factory">
            <a:extLst>
              <a:ext uri="{FF2B5EF4-FFF2-40B4-BE49-F238E27FC236}">
                <a16:creationId xmlns:a16="http://schemas.microsoft.com/office/drawing/2014/main" id="{8299B9A0-6772-49F7-A663-8CE0789360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7826" y="154128"/>
            <a:ext cx="1493964" cy="1493964"/>
          </a:xfrm>
          <a:prstGeom prst="rect">
            <a:avLst/>
          </a:prstGeom>
        </p:spPr>
      </p:pic>
      <p:pic>
        <p:nvPicPr>
          <p:cNvPr id="126" name="Graphic 125" descr="Chef">
            <a:extLst>
              <a:ext uri="{FF2B5EF4-FFF2-40B4-BE49-F238E27FC236}">
                <a16:creationId xmlns:a16="http://schemas.microsoft.com/office/drawing/2014/main" id="{AD2871B7-7DA1-44BB-8D68-F0E7D91C8B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0484" y="657593"/>
            <a:ext cx="914400" cy="914400"/>
          </a:xfrm>
          <a:prstGeom prst="rect">
            <a:avLst/>
          </a:prstGeom>
        </p:spPr>
      </p:pic>
      <p:pic>
        <p:nvPicPr>
          <p:cNvPr id="127" name="Graphic 126" descr="Chef">
            <a:extLst>
              <a:ext uri="{FF2B5EF4-FFF2-40B4-BE49-F238E27FC236}">
                <a16:creationId xmlns:a16="http://schemas.microsoft.com/office/drawing/2014/main" id="{779EB611-CBDB-4E77-ACAE-3983410D0E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1774" y="657593"/>
            <a:ext cx="914400" cy="914400"/>
          </a:xfrm>
          <a:prstGeom prst="rect">
            <a:avLst/>
          </a:prstGeom>
        </p:spPr>
      </p:pic>
      <p:sp>
        <p:nvSpPr>
          <p:cNvPr id="128" name="TextBox 127">
            <a:extLst>
              <a:ext uri="{FF2B5EF4-FFF2-40B4-BE49-F238E27FC236}">
                <a16:creationId xmlns:a16="http://schemas.microsoft.com/office/drawing/2014/main" id="{5D31EB35-DD83-47F5-8038-1E90DB669186}"/>
              </a:ext>
            </a:extLst>
          </p:cNvPr>
          <p:cNvSpPr txBox="1"/>
          <p:nvPr/>
        </p:nvSpPr>
        <p:spPr>
          <a:xfrm>
            <a:off x="5016781" y="195782"/>
            <a:ext cx="3259403" cy="523220"/>
          </a:xfrm>
          <a:prstGeom prst="rect">
            <a:avLst/>
          </a:prstGeom>
          <a:noFill/>
        </p:spPr>
        <p:txBody>
          <a:bodyPr wrap="square" rtlCol="0">
            <a:spAutoFit/>
          </a:bodyPr>
          <a:lstStyle/>
          <a:p>
            <a:r>
              <a:rPr lang="de-DE" sz="2800" b="1" u="sng" dirty="0"/>
              <a:t>Cookie Factory</a:t>
            </a:r>
          </a:p>
        </p:txBody>
      </p:sp>
    </p:spTree>
    <p:extLst>
      <p:ext uri="{BB962C8B-B14F-4D97-AF65-F5344CB8AC3E}">
        <p14:creationId xmlns:p14="http://schemas.microsoft.com/office/powerpoint/2010/main" val="27035757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EF9F7898-0A93-4FEE-8A78-12DD30661DDC}"/>
              </a:ext>
            </a:extLst>
          </p:cNvPr>
          <p:cNvSpPr txBox="1">
            <a:spLocks/>
          </p:cNvSpPr>
          <p:nvPr/>
        </p:nvSpPr>
        <p:spPr>
          <a:xfrm>
            <a:off x="8281909" y="6340022"/>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CC15EE-4D2B-4498-B95D-0F280A7CE9DE}" type="slidenum">
              <a:rPr lang="de-DE" smtClean="0"/>
              <a:pPr/>
              <a:t>6</a:t>
            </a:fld>
            <a:endParaRPr lang="de-DE"/>
          </a:p>
        </p:txBody>
      </p:sp>
      <p:sp>
        <p:nvSpPr>
          <p:cNvPr id="6" name="Rectangle 5">
            <a:extLst>
              <a:ext uri="{FF2B5EF4-FFF2-40B4-BE49-F238E27FC236}">
                <a16:creationId xmlns:a16="http://schemas.microsoft.com/office/drawing/2014/main" id="{00BA71C5-FA50-4BA6-B876-5E13A55581FB}"/>
              </a:ext>
            </a:extLst>
          </p:cNvPr>
          <p:cNvSpPr/>
          <p:nvPr/>
        </p:nvSpPr>
        <p:spPr>
          <a:xfrm>
            <a:off x="5334660" y="1815369"/>
            <a:ext cx="1136194" cy="394934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2400" dirty="0"/>
              <a:t>CHAT ROOM</a:t>
            </a:r>
          </a:p>
        </p:txBody>
      </p:sp>
      <p:sp>
        <p:nvSpPr>
          <p:cNvPr id="7" name="Arrow: Right 6">
            <a:extLst>
              <a:ext uri="{FF2B5EF4-FFF2-40B4-BE49-F238E27FC236}">
                <a16:creationId xmlns:a16="http://schemas.microsoft.com/office/drawing/2014/main" id="{C5CE06F8-381C-406B-A9D8-09526921EFF9}"/>
              </a:ext>
            </a:extLst>
          </p:cNvPr>
          <p:cNvSpPr/>
          <p:nvPr/>
        </p:nvSpPr>
        <p:spPr>
          <a:xfrm>
            <a:off x="3482856" y="2750534"/>
            <a:ext cx="1720846" cy="5624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Sends</a:t>
            </a:r>
          </a:p>
        </p:txBody>
      </p:sp>
      <p:sp>
        <p:nvSpPr>
          <p:cNvPr id="8" name="Arrow: Right 7">
            <a:extLst>
              <a:ext uri="{FF2B5EF4-FFF2-40B4-BE49-F238E27FC236}">
                <a16:creationId xmlns:a16="http://schemas.microsoft.com/office/drawing/2014/main" id="{CF0A2B9B-47D3-4964-B1B0-E65E48E01C32}"/>
              </a:ext>
            </a:extLst>
          </p:cNvPr>
          <p:cNvSpPr/>
          <p:nvPr/>
        </p:nvSpPr>
        <p:spPr>
          <a:xfrm>
            <a:off x="6605212" y="3229083"/>
            <a:ext cx="1926810" cy="62137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Receives</a:t>
            </a:r>
          </a:p>
        </p:txBody>
      </p:sp>
      <p:sp>
        <p:nvSpPr>
          <p:cNvPr id="9" name="Arrow: Left 8">
            <a:extLst>
              <a:ext uri="{FF2B5EF4-FFF2-40B4-BE49-F238E27FC236}">
                <a16:creationId xmlns:a16="http://schemas.microsoft.com/office/drawing/2014/main" id="{ACD7EBB4-C6D9-43DB-B63C-3801FAEFFF61}"/>
              </a:ext>
            </a:extLst>
          </p:cNvPr>
          <p:cNvSpPr/>
          <p:nvPr/>
        </p:nvSpPr>
        <p:spPr>
          <a:xfrm>
            <a:off x="6510303" y="2744267"/>
            <a:ext cx="1926811" cy="584629"/>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Sends</a:t>
            </a:r>
          </a:p>
        </p:txBody>
      </p:sp>
      <p:sp>
        <p:nvSpPr>
          <p:cNvPr id="10" name="Rectangle 9">
            <a:extLst>
              <a:ext uri="{FF2B5EF4-FFF2-40B4-BE49-F238E27FC236}">
                <a16:creationId xmlns:a16="http://schemas.microsoft.com/office/drawing/2014/main" id="{7B945CAF-6805-4DC7-B0AB-17FCE98B17F2}"/>
              </a:ext>
            </a:extLst>
          </p:cNvPr>
          <p:cNvSpPr/>
          <p:nvPr/>
        </p:nvSpPr>
        <p:spPr>
          <a:xfrm>
            <a:off x="8626930" y="2786120"/>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Client N</a:t>
            </a:r>
          </a:p>
        </p:txBody>
      </p:sp>
      <p:sp>
        <p:nvSpPr>
          <p:cNvPr id="13" name="Oval 12">
            <a:extLst>
              <a:ext uri="{FF2B5EF4-FFF2-40B4-BE49-F238E27FC236}">
                <a16:creationId xmlns:a16="http://schemas.microsoft.com/office/drawing/2014/main" id="{3ABC13CF-C998-4148-9E96-D8A37953B730}"/>
              </a:ext>
            </a:extLst>
          </p:cNvPr>
          <p:cNvSpPr/>
          <p:nvPr/>
        </p:nvSpPr>
        <p:spPr>
          <a:xfrm>
            <a:off x="9886974" y="178702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3E2ADE7-2C07-4DB7-AB88-DD79DAF4EBFD}"/>
              </a:ext>
            </a:extLst>
          </p:cNvPr>
          <p:cNvSpPr/>
          <p:nvPr/>
        </p:nvSpPr>
        <p:spPr>
          <a:xfrm>
            <a:off x="9882156" y="214164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879151F-7CC2-48DC-AACF-63187118BD4A}"/>
              </a:ext>
            </a:extLst>
          </p:cNvPr>
          <p:cNvSpPr/>
          <p:nvPr/>
        </p:nvSpPr>
        <p:spPr>
          <a:xfrm>
            <a:off x="9882156" y="2500333"/>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98A57CA-504B-400C-99A1-6058694DBB12}"/>
              </a:ext>
            </a:extLst>
          </p:cNvPr>
          <p:cNvSpPr/>
          <p:nvPr/>
        </p:nvSpPr>
        <p:spPr>
          <a:xfrm>
            <a:off x="9886975" y="420369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78C5A0D-0AF2-4030-93C5-A58A63133BF8}"/>
              </a:ext>
            </a:extLst>
          </p:cNvPr>
          <p:cNvSpPr/>
          <p:nvPr/>
        </p:nvSpPr>
        <p:spPr>
          <a:xfrm>
            <a:off x="9886974" y="4559666"/>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880630A-AC20-46E0-B36A-55ADEC1542F5}"/>
              </a:ext>
            </a:extLst>
          </p:cNvPr>
          <p:cNvSpPr/>
          <p:nvPr/>
        </p:nvSpPr>
        <p:spPr>
          <a:xfrm>
            <a:off x="9886974" y="491563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0F08CF81-5A8E-4FB1-B394-36EE2FE2E3D1}"/>
              </a:ext>
            </a:extLst>
          </p:cNvPr>
          <p:cNvSpPr/>
          <p:nvPr/>
        </p:nvSpPr>
        <p:spPr>
          <a:xfrm>
            <a:off x="658586" y="2774966"/>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Client N</a:t>
            </a:r>
          </a:p>
        </p:txBody>
      </p:sp>
      <p:sp>
        <p:nvSpPr>
          <p:cNvPr id="20" name="Oval 19">
            <a:extLst>
              <a:ext uri="{FF2B5EF4-FFF2-40B4-BE49-F238E27FC236}">
                <a16:creationId xmlns:a16="http://schemas.microsoft.com/office/drawing/2014/main" id="{AE0FCCEA-40A3-4319-B864-EC2E900AE2AD}"/>
              </a:ext>
            </a:extLst>
          </p:cNvPr>
          <p:cNvSpPr/>
          <p:nvPr/>
        </p:nvSpPr>
        <p:spPr>
          <a:xfrm>
            <a:off x="1822209" y="178702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41E06912-5728-441B-85E2-E503811B20F6}"/>
              </a:ext>
            </a:extLst>
          </p:cNvPr>
          <p:cNvSpPr/>
          <p:nvPr/>
        </p:nvSpPr>
        <p:spPr>
          <a:xfrm>
            <a:off x="1817391" y="214164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2126415-DFD2-4E39-92DF-89000CFEE8DF}"/>
              </a:ext>
            </a:extLst>
          </p:cNvPr>
          <p:cNvSpPr/>
          <p:nvPr/>
        </p:nvSpPr>
        <p:spPr>
          <a:xfrm>
            <a:off x="1817391" y="2500333"/>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49BB3BA-1092-4062-9C72-36018CACF98A}"/>
              </a:ext>
            </a:extLst>
          </p:cNvPr>
          <p:cNvSpPr/>
          <p:nvPr/>
        </p:nvSpPr>
        <p:spPr>
          <a:xfrm>
            <a:off x="1764020" y="420369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77E8E62-C429-4BA0-B043-A8FA76C8CE85}"/>
              </a:ext>
            </a:extLst>
          </p:cNvPr>
          <p:cNvSpPr/>
          <p:nvPr/>
        </p:nvSpPr>
        <p:spPr>
          <a:xfrm>
            <a:off x="1764020" y="4556949"/>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E16F6DA-E313-4DC3-8D6F-E7DE8D320EBC}"/>
              </a:ext>
            </a:extLst>
          </p:cNvPr>
          <p:cNvSpPr/>
          <p:nvPr/>
        </p:nvSpPr>
        <p:spPr>
          <a:xfrm>
            <a:off x="1764020" y="491563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6" name="Arrow: Left 25">
            <a:extLst>
              <a:ext uri="{FF2B5EF4-FFF2-40B4-BE49-F238E27FC236}">
                <a16:creationId xmlns:a16="http://schemas.microsoft.com/office/drawing/2014/main" id="{C2F2A32E-16A6-4470-96A1-41F16C195241}"/>
              </a:ext>
            </a:extLst>
          </p:cNvPr>
          <p:cNvSpPr/>
          <p:nvPr/>
        </p:nvSpPr>
        <p:spPr>
          <a:xfrm>
            <a:off x="3273491" y="3265832"/>
            <a:ext cx="1926811" cy="584629"/>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Receives</a:t>
            </a:r>
          </a:p>
        </p:txBody>
      </p:sp>
      <p:sp>
        <p:nvSpPr>
          <p:cNvPr id="43" name="Title 1">
            <a:extLst>
              <a:ext uri="{FF2B5EF4-FFF2-40B4-BE49-F238E27FC236}">
                <a16:creationId xmlns:a16="http://schemas.microsoft.com/office/drawing/2014/main" id="{891FF077-D958-4947-84B3-E022F1380B27}"/>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solidFill>
                  <a:schemeClr val="accent5">
                    <a:lumMod val="50000"/>
                  </a:schemeClr>
                </a:solidFill>
              </a:rPr>
              <a:t>Group chat</a:t>
            </a:r>
          </a:p>
        </p:txBody>
      </p:sp>
      <p:sp>
        <p:nvSpPr>
          <p:cNvPr id="27" name="Title 1">
            <a:extLst>
              <a:ext uri="{FF2B5EF4-FFF2-40B4-BE49-F238E27FC236}">
                <a16:creationId xmlns:a16="http://schemas.microsoft.com/office/drawing/2014/main" id="{8F9821AB-70C1-B249-B654-C9CE92A2F2E4}"/>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Tree>
    <p:extLst>
      <p:ext uri="{BB962C8B-B14F-4D97-AF65-F5344CB8AC3E}">
        <p14:creationId xmlns:p14="http://schemas.microsoft.com/office/powerpoint/2010/main" val="253153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139D81-8666-4B05-93EB-F28D6658B281}"/>
              </a:ext>
            </a:extLst>
          </p:cNvPr>
          <p:cNvSpPr>
            <a:spLocks noGrp="1"/>
          </p:cNvSpPr>
          <p:nvPr>
            <p:ph type="sldNum" sz="quarter" idx="12"/>
          </p:nvPr>
        </p:nvSpPr>
        <p:spPr/>
        <p:txBody>
          <a:bodyPr/>
          <a:lstStyle/>
          <a:p>
            <a:fld id="{53CC15EE-4D2B-4498-B95D-0F280A7CE9DE}" type="slidenum">
              <a:rPr lang="de-DE" smtClean="0"/>
              <a:t>7</a:t>
            </a:fld>
            <a:endParaRPr lang="de-DE"/>
          </a:p>
        </p:txBody>
      </p:sp>
      <p:sp>
        <p:nvSpPr>
          <p:cNvPr id="14" name="Oval 13">
            <a:extLst>
              <a:ext uri="{FF2B5EF4-FFF2-40B4-BE49-F238E27FC236}">
                <a16:creationId xmlns:a16="http://schemas.microsoft.com/office/drawing/2014/main" id="{5DB2CEB2-0505-4197-81B0-C8E85F8C4A36}"/>
              </a:ext>
            </a:extLst>
          </p:cNvPr>
          <p:cNvSpPr/>
          <p:nvPr/>
        </p:nvSpPr>
        <p:spPr>
          <a:xfrm>
            <a:off x="5654618" y="4631056"/>
            <a:ext cx="720000" cy="720000"/>
          </a:xfrm>
          <a:prstGeom prst="ellipse">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7" name="Arrow: Up-Down 16">
            <a:extLst>
              <a:ext uri="{FF2B5EF4-FFF2-40B4-BE49-F238E27FC236}">
                <a16:creationId xmlns:a16="http://schemas.microsoft.com/office/drawing/2014/main" id="{A7531627-C389-4EF5-B219-3A3CCDD0E1AD}"/>
              </a:ext>
            </a:extLst>
          </p:cNvPr>
          <p:cNvSpPr/>
          <p:nvPr/>
        </p:nvSpPr>
        <p:spPr>
          <a:xfrm rot="5400000">
            <a:off x="7349175" y="4028117"/>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7A1D26A6-1A44-4D8B-B531-A634CA37CB88}"/>
              </a:ext>
            </a:extLst>
          </p:cNvPr>
          <p:cNvSpPr/>
          <p:nvPr/>
        </p:nvSpPr>
        <p:spPr>
          <a:xfrm>
            <a:off x="8644273" y="4763557"/>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25" name="Arrow: Up-Down 24">
            <a:extLst>
              <a:ext uri="{FF2B5EF4-FFF2-40B4-BE49-F238E27FC236}">
                <a16:creationId xmlns:a16="http://schemas.microsoft.com/office/drawing/2014/main" id="{75B48D1D-0836-4FE3-B09A-4D30B0B842A7}"/>
              </a:ext>
            </a:extLst>
          </p:cNvPr>
          <p:cNvSpPr/>
          <p:nvPr/>
        </p:nvSpPr>
        <p:spPr>
          <a:xfrm rot="4331795">
            <a:off x="7299850" y="3469071"/>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3583F346-3946-4FE1-91E6-80E0F738C9D3}"/>
              </a:ext>
            </a:extLst>
          </p:cNvPr>
          <p:cNvSpPr/>
          <p:nvPr/>
        </p:nvSpPr>
        <p:spPr>
          <a:xfrm>
            <a:off x="8644273" y="4077314"/>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27" name="Arrow: Up-Down 26">
            <a:extLst>
              <a:ext uri="{FF2B5EF4-FFF2-40B4-BE49-F238E27FC236}">
                <a16:creationId xmlns:a16="http://schemas.microsoft.com/office/drawing/2014/main" id="{F1EEBBCD-5BF1-4EB3-BE07-CE58DFA77158}"/>
              </a:ext>
            </a:extLst>
          </p:cNvPr>
          <p:cNvSpPr/>
          <p:nvPr/>
        </p:nvSpPr>
        <p:spPr>
          <a:xfrm rot="-4320000">
            <a:off x="7292465" y="4579043"/>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43271789-6464-4BDB-B281-19A86B9412C2}"/>
              </a:ext>
            </a:extLst>
          </p:cNvPr>
          <p:cNvSpPr/>
          <p:nvPr/>
        </p:nvSpPr>
        <p:spPr>
          <a:xfrm>
            <a:off x="8644273" y="5448566"/>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35" name="Arrow: Up-Down 34">
            <a:extLst>
              <a:ext uri="{FF2B5EF4-FFF2-40B4-BE49-F238E27FC236}">
                <a16:creationId xmlns:a16="http://schemas.microsoft.com/office/drawing/2014/main" id="{F351D75F-1164-4D4B-9AA5-B841EABEF4B7}"/>
              </a:ext>
            </a:extLst>
          </p:cNvPr>
          <p:cNvSpPr/>
          <p:nvPr/>
        </p:nvSpPr>
        <p:spPr>
          <a:xfrm rot="5400000">
            <a:off x="4341699" y="3938666"/>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36" name="Arrow: Up-Down 35">
            <a:extLst>
              <a:ext uri="{FF2B5EF4-FFF2-40B4-BE49-F238E27FC236}">
                <a16:creationId xmlns:a16="http://schemas.microsoft.com/office/drawing/2014/main" id="{EAE38131-A037-4D1A-AC50-245A6B94B9D7}"/>
              </a:ext>
            </a:extLst>
          </p:cNvPr>
          <p:cNvSpPr/>
          <p:nvPr/>
        </p:nvSpPr>
        <p:spPr>
          <a:xfrm rot="6470726">
            <a:off x="4354914" y="3403010"/>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37" name="Arrow: Up-Down 36">
            <a:extLst>
              <a:ext uri="{FF2B5EF4-FFF2-40B4-BE49-F238E27FC236}">
                <a16:creationId xmlns:a16="http://schemas.microsoft.com/office/drawing/2014/main" id="{390CB63E-BC3E-4B97-B381-A6EDD0F75CEE}"/>
              </a:ext>
            </a:extLst>
          </p:cNvPr>
          <p:cNvSpPr/>
          <p:nvPr/>
        </p:nvSpPr>
        <p:spPr>
          <a:xfrm rot="4452763">
            <a:off x="4378544" y="4518190"/>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4F54E925-F5C4-43CA-B2FF-13999220CBED}"/>
              </a:ext>
            </a:extLst>
          </p:cNvPr>
          <p:cNvSpPr/>
          <p:nvPr/>
        </p:nvSpPr>
        <p:spPr>
          <a:xfrm>
            <a:off x="5654618" y="1721008"/>
            <a:ext cx="720000" cy="720000"/>
          </a:xfrm>
          <a:prstGeom prst="ellipse">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45" name="Arrow: Right 44">
            <a:extLst>
              <a:ext uri="{FF2B5EF4-FFF2-40B4-BE49-F238E27FC236}">
                <a16:creationId xmlns:a16="http://schemas.microsoft.com/office/drawing/2014/main" id="{52B3379A-FDAD-4DB6-909E-B028BB75EF97}"/>
              </a:ext>
            </a:extLst>
          </p:cNvPr>
          <p:cNvSpPr/>
          <p:nvPr/>
        </p:nvSpPr>
        <p:spPr>
          <a:xfrm>
            <a:off x="6503568" y="1989634"/>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6" name="Arrow: Right 45">
            <a:extLst>
              <a:ext uri="{FF2B5EF4-FFF2-40B4-BE49-F238E27FC236}">
                <a16:creationId xmlns:a16="http://schemas.microsoft.com/office/drawing/2014/main" id="{218B6DED-4223-49C6-A773-C522BE7598D5}"/>
              </a:ext>
            </a:extLst>
          </p:cNvPr>
          <p:cNvSpPr/>
          <p:nvPr/>
        </p:nvSpPr>
        <p:spPr>
          <a:xfrm rot="20973767">
            <a:off x="6490898" y="1577081"/>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7" name="Arrow: Right 46">
            <a:extLst>
              <a:ext uri="{FF2B5EF4-FFF2-40B4-BE49-F238E27FC236}">
                <a16:creationId xmlns:a16="http://schemas.microsoft.com/office/drawing/2014/main" id="{4A8D0099-4D91-439F-B699-5B72CF9405EA}"/>
              </a:ext>
            </a:extLst>
          </p:cNvPr>
          <p:cNvSpPr/>
          <p:nvPr/>
        </p:nvSpPr>
        <p:spPr>
          <a:xfrm rot="444467">
            <a:off x="6490701" y="2386130"/>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8" name="Arrow: Right 47">
            <a:extLst>
              <a:ext uri="{FF2B5EF4-FFF2-40B4-BE49-F238E27FC236}">
                <a16:creationId xmlns:a16="http://schemas.microsoft.com/office/drawing/2014/main" id="{CC1D9D50-B25A-4060-A3FD-CBA41D4C058B}"/>
              </a:ext>
            </a:extLst>
          </p:cNvPr>
          <p:cNvSpPr/>
          <p:nvPr/>
        </p:nvSpPr>
        <p:spPr>
          <a:xfrm>
            <a:off x="3526492" y="1909467"/>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9" name="Rectangle 48">
            <a:extLst>
              <a:ext uri="{FF2B5EF4-FFF2-40B4-BE49-F238E27FC236}">
                <a16:creationId xmlns:a16="http://schemas.microsoft.com/office/drawing/2014/main" id="{57982EA0-F6BA-4D7B-A782-333ED0E50ADB}"/>
              </a:ext>
            </a:extLst>
          </p:cNvPr>
          <p:cNvSpPr/>
          <p:nvPr/>
        </p:nvSpPr>
        <p:spPr>
          <a:xfrm>
            <a:off x="8644272" y="1141474"/>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0" name="Rectangle 49">
            <a:extLst>
              <a:ext uri="{FF2B5EF4-FFF2-40B4-BE49-F238E27FC236}">
                <a16:creationId xmlns:a16="http://schemas.microsoft.com/office/drawing/2014/main" id="{5B54377D-11A6-4A06-9E6E-8793EF565C36}"/>
              </a:ext>
            </a:extLst>
          </p:cNvPr>
          <p:cNvSpPr/>
          <p:nvPr/>
        </p:nvSpPr>
        <p:spPr>
          <a:xfrm>
            <a:off x="8644273" y="1827717"/>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1" name="Rectangle 50">
            <a:extLst>
              <a:ext uri="{FF2B5EF4-FFF2-40B4-BE49-F238E27FC236}">
                <a16:creationId xmlns:a16="http://schemas.microsoft.com/office/drawing/2014/main" id="{5B6825BF-9E77-47E8-99C7-42F0429B0580}"/>
              </a:ext>
            </a:extLst>
          </p:cNvPr>
          <p:cNvSpPr/>
          <p:nvPr/>
        </p:nvSpPr>
        <p:spPr>
          <a:xfrm>
            <a:off x="8644273" y="2509002"/>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3" name="TextBox 52">
            <a:extLst>
              <a:ext uri="{FF2B5EF4-FFF2-40B4-BE49-F238E27FC236}">
                <a16:creationId xmlns:a16="http://schemas.microsoft.com/office/drawing/2014/main" id="{DF54CBF7-4D1B-4C2B-B8F0-6CA1FB1CED96}"/>
              </a:ext>
            </a:extLst>
          </p:cNvPr>
          <p:cNvSpPr txBox="1"/>
          <p:nvPr/>
        </p:nvSpPr>
        <p:spPr>
          <a:xfrm>
            <a:off x="5434307" y="974527"/>
            <a:ext cx="1323385" cy="769441"/>
          </a:xfrm>
          <a:prstGeom prst="rect">
            <a:avLst/>
          </a:prstGeom>
          <a:noFill/>
        </p:spPr>
        <p:txBody>
          <a:bodyPr wrap="square" rtlCol="0">
            <a:spAutoFit/>
          </a:bodyPr>
          <a:lstStyle/>
          <a:p>
            <a:r>
              <a:rPr lang="de-DE" sz="4400" dirty="0"/>
              <a:t>1 : N</a:t>
            </a:r>
          </a:p>
        </p:txBody>
      </p:sp>
      <p:sp>
        <p:nvSpPr>
          <p:cNvPr id="54" name="TextBox 53">
            <a:extLst>
              <a:ext uri="{FF2B5EF4-FFF2-40B4-BE49-F238E27FC236}">
                <a16:creationId xmlns:a16="http://schemas.microsoft.com/office/drawing/2014/main" id="{B5A0DAB8-D661-47EC-8251-DAE27B0FF1EC}"/>
              </a:ext>
            </a:extLst>
          </p:cNvPr>
          <p:cNvSpPr txBox="1"/>
          <p:nvPr/>
        </p:nvSpPr>
        <p:spPr>
          <a:xfrm>
            <a:off x="5467154" y="3872314"/>
            <a:ext cx="1323385" cy="769441"/>
          </a:xfrm>
          <a:prstGeom prst="rect">
            <a:avLst/>
          </a:prstGeom>
          <a:noFill/>
        </p:spPr>
        <p:txBody>
          <a:bodyPr wrap="square" rtlCol="0">
            <a:spAutoFit/>
          </a:bodyPr>
          <a:lstStyle/>
          <a:p>
            <a:r>
              <a:rPr lang="de-DE" sz="4400" dirty="0"/>
              <a:t>N : N</a:t>
            </a:r>
          </a:p>
        </p:txBody>
      </p:sp>
      <p:sp>
        <p:nvSpPr>
          <p:cNvPr id="55" name="Rectangle 54">
            <a:extLst>
              <a:ext uri="{FF2B5EF4-FFF2-40B4-BE49-F238E27FC236}">
                <a16:creationId xmlns:a16="http://schemas.microsoft.com/office/drawing/2014/main" id="{300C3EE8-1E91-44B0-B84F-D66DB97D0723}"/>
              </a:ext>
            </a:extLst>
          </p:cNvPr>
          <p:cNvSpPr/>
          <p:nvPr/>
        </p:nvSpPr>
        <p:spPr>
          <a:xfrm>
            <a:off x="2255882" y="4641755"/>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6" name="Rectangle 55">
            <a:extLst>
              <a:ext uri="{FF2B5EF4-FFF2-40B4-BE49-F238E27FC236}">
                <a16:creationId xmlns:a16="http://schemas.microsoft.com/office/drawing/2014/main" id="{8CBD96B4-8C61-472E-8C78-6AE5ED4C170D}"/>
              </a:ext>
            </a:extLst>
          </p:cNvPr>
          <p:cNvSpPr/>
          <p:nvPr/>
        </p:nvSpPr>
        <p:spPr>
          <a:xfrm>
            <a:off x="2255882" y="3955512"/>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7" name="Rectangle 56">
            <a:extLst>
              <a:ext uri="{FF2B5EF4-FFF2-40B4-BE49-F238E27FC236}">
                <a16:creationId xmlns:a16="http://schemas.microsoft.com/office/drawing/2014/main" id="{846950E9-5D09-481F-BA03-9111CA3BEB68}"/>
              </a:ext>
            </a:extLst>
          </p:cNvPr>
          <p:cNvSpPr/>
          <p:nvPr/>
        </p:nvSpPr>
        <p:spPr>
          <a:xfrm>
            <a:off x="2255882" y="5326764"/>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9" name="Rectangle 58">
            <a:extLst>
              <a:ext uri="{FF2B5EF4-FFF2-40B4-BE49-F238E27FC236}">
                <a16:creationId xmlns:a16="http://schemas.microsoft.com/office/drawing/2014/main" id="{D422936F-D9F0-4B4D-81D6-21AA75C4EFD3}"/>
              </a:ext>
            </a:extLst>
          </p:cNvPr>
          <p:cNvSpPr/>
          <p:nvPr/>
        </p:nvSpPr>
        <p:spPr>
          <a:xfrm>
            <a:off x="2251216" y="1795701"/>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65" name="Oval 64">
            <a:extLst>
              <a:ext uri="{FF2B5EF4-FFF2-40B4-BE49-F238E27FC236}">
                <a16:creationId xmlns:a16="http://schemas.microsoft.com/office/drawing/2014/main" id="{77AB1F4F-18DC-40B6-8256-876842BA184C}"/>
              </a:ext>
            </a:extLst>
          </p:cNvPr>
          <p:cNvSpPr/>
          <p:nvPr/>
        </p:nvSpPr>
        <p:spPr>
          <a:xfrm>
            <a:off x="2726442" y="5967760"/>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66" name="Oval 65">
            <a:extLst>
              <a:ext uri="{FF2B5EF4-FFF2-40B4-BE49-F238E27FC236}">
                <a16:creationId xmlns:a16="http://schemas.microsoft.com/office/drawing/2014/main" id="{2ED6EC3D-BB53-4408-8E84-EC67B72F853B}"/>
              </a:ext>
            </a:extLst>
          </p:cNvPr>
          <p:cNvSpPr/>
          <p:nvPr/>
        </p:nvSpPr>
        <p:spPr>
          <a:xfrm>
            <a:off x="2726444" y="620280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2639258D-BAC0-43BD-AC00-8CD3A8FEC547}"/>
              </a:ext>
            </a:extLst>
          </p:cNvPr>
          <p:cNvSpPr/>
          <p:nvPr/>
        </p:nvSpPr>
        <p:spPr>
          <a:xfrm>
            <a:off x="2726443" y="6437789"/>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DDB15C6C-16BC-4A75-9C77-38D24A2F426C}"/>
              </a:ext>
            </a:extLst>
          </p:cNvPr>
          <p:cNvSpPr/>
          <p:nvPr/>
        </p:nvSpPr>
        <p:spPr>
          <a:xfrm>
            <a:off x="9120154" y="6068328"/>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69" name="Oval 68">
            <a:extLst>
              <a:ext uri="{FF2B5EF4-FFF2-40B4-BE49-F238E27FC236}">
                <a16:creationId xmlns:a16="http://schemas.microsoft.com/office/drawing/2014/main" id="{0F0EB5E1-87B9-4A40-8FA1-8D215515CD8E}"/>
              </a:ext>
            </a:extLst>
          </p:cNvPr>
          <p:cNvSpPr/>
          <p:nvPr/>
        </p:nvSpPr>
        <p:spPr>
          <a:xfrm>
            <a:off x="9120156" y="630337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BCD1F03B-41B1-464A-B5D0-F7140B1DB3B1}"/>
              </a:ext>
            </a:extLst>
          </p:cNvPr>
          <p:cNvSpPr/>
          <p:nvPr/>
        </p:nvSpPr>
        <p:spPr>
          <a:xfrm>
            <a:off x="9120155" y="653835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565DB7D-7995-46FC-8446-8FF2BDD34806}"/>
              </a:ext>
            </a:extLst>
          </p:cNvPr>
          <p:cNvSpPr/>
          <p:nvPr/>
        </p:nvSpPr>
        <p:spPr>
          <a:xfrm>
            <a:off x="9120152" y="306945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72" name="Oval 71">
            <a:extLst>
              <a:ext uri="{FF2B5EF4-FFF2-40B4-BE49-F238E27FC236}">
                <a16:creationId xmlns:a16="http://schemas.microsoft.com/office/drawing/2014/main" id="{C024ADDA-F445-4BFA-93E4-29062DB7979E}"/>
              </a:ext>
            </a:extLst>
          </p:cNvPr>
          <p:cNvSpPr/>
          <p:nvPr/>
        </p:nvSpPr>
        <p:spPr>
          <a:xfrm>
            <a:off x="9120154" y="3304502"/>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120D0DAE-0917-4E0A-92B2-7A25C8DD11F7}"/>
              </a:ext>
            </a:extLst>
          </p:cNvPr>
          <p:cNvSpPr/>
          <p:nvPr/>
        </p:nvSpPr>
        <p:spPr>
          <a:xfrm>
            <a:off x="9119496" y="353948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6" name="Title 1">
            <a:extLst>
              <a:ext uri="{FF2B5EF4-FFF2-40B4-BE49-F238E27FC236}">
                <a16:creationId xmlns:a16="http://schemas.microsoft.com/office/drawing/2014/main" id="{9E7724CC-C0AA-400E-94C3-6E675239EB1C}"/>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
        <p:nvSpPr>
          <p:cNvPr id="77" name="Title 1">
            <a:extLst>
              <a:ext uri="{FF2B5EF4-FFF2-40B4-BE49-F238E27FC236}">
                <a16:creationId xmlns:a16="http://schemas.microsoft.com/office/drawing/2014/main" id="{C6BFCCE0-3BFC-4473-B39F-A94179079A63}"/>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sz="3600" b="1" dirty="0">
              <a:solidFill>
                <a:schemeClr val="accent5">
                  <a:lumMod val="50000"/>
                </a:schemeClr>
              </a:solidFill>
            </a:endParaRPr>
          </a:p>
        </p:txBody>
      </p:sp>
      <p:sp>
        <p:nvSpPr>
          <p:cNvPr id="2" name="Rectangle 1">
            <a:extLst>
              <a:ext uri="{FF2B5EF4-FFF2-40B4-BE49-F238E27FC236}">
                <a16:creationId xmlns:a16="http://schemas.microsoft.com/office/drawing/2014/main" id="{76CC2A4A-A6A4-2C40-9FF7-5DEFF5197D5E}"/>
              </a:ext>
            </a:extLst>
          </p:cNvPr>
          <p:cNvSpPr/>
          <p:nvPr/>
        </p:nvSpPr>
        <p:spPr>
          <a:xfrm>
            <a:off x="5735999" y="2928226"/>
            <a:ext cx="720000" cy="646331"/>
          </a:xfrm>
          <a:prstGeom prst="rect">
            <a:avLst/>
          </a:prstGeom>
        </p:spPr>
        <p:txBody>
          <a:bodyPr wrap="square">
            <a:spAutoFit/>
          </a:bodyPr>
          <a:lstStyle/>
          <a:p>
            <a:r>
              <a:rPr lang="de-DE" sz="3600" b="1" dirty="0"/>
              <a:t>vs. </a:t>
            </a:r>
            <a:endParaRPr lang="en-US" dirty="0"/>
          </a:p>
        </p:txBody>
      </p:sp>
    </p:spTree>
    <p:extLst>
      <p:ext uri="{BB962C8B-B14F-4D97-AF65-F5344CB8AC3E}">
        <p14:creationId xmlns:p14="http://schemas.microsoft.com/office/powerpoint/2010/main" val="5186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25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
                                        <p:tgtEl>
                                          <p:spTgt spid="2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50"/>
                                        <p:tgtEl>
                                          <p:spTgt spid="25"/>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250"/>
                                        <p:tgtEl>
                                          <p:spTgt spid="2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50"/>
                                        <p:tgtEl>
                                          <p:spTgt spid="2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250"/>
                                        <p:tgtEl>
                                          <p:spTgt spid="37"/>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250"/>
                                        <p:tgtEl>
                                          <p:spTgt spid="54"/>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250"/>
                                        <p:tgtEl>
                                          <p:spTgt spid="5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250"/>
                                        <p:tgtEl>
                                          <p:spTgt spid="5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250"/>
                                        <p:tgtEl>
                                          <p:spTgt spid="57"/>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250"/>
                                        <p:tgtEl>
                                          <p:spTgt spid="65"/>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250"/>
                                        <p:tgtEl>
                                          <p:spTgt spid="66"/>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250"/>
                                        <p:tgtEl>
                                          <p:spTgt spid="67"/>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250"/>
                                        <p:tgtEl>
                                          <p:spTgt spid="68"/>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250"/>
                                        <p:tgtEl>
                                          <p:spTgt spid="69"/>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70"/>
                                        </p:tgtEl>
                                        <p:attrNameLst>
                                          <p:attrName>style.visibility</p:attrName>
                                        </p:attrNameLst>
                                      </p:cBhvr>
                                      <p:to>
                                        <p:strVal val="visible"/>
                                      </p:to>
                                    </p:set>
                                    <p:animEffect transition="in" filter="fade">
                                      <p:cBhvr>
                                        <p:cTn id="68" dur="2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4" grpId="0" animBg="1"/>
      <p:bldP spid="25" grpId="0" animBg="1"/>
      <p:bldP spid="26" grpId="0" animBg="1"/>
      <p:bldP spid="27" grpId="0" animBg="1"/>
      <p:bldP spid="28" grpId="0" animBg="1"/>
      <p:bldP spid="35" grpId="0" animBg="1"/>
      <p:bldP spid="36" grpId="0" animBg="1"/>
      <p:bldP spid="37" grpId="0" animBg="1"/>
      <p:bldP spid="54" grpId="0"/>
      <p:bldP spid="55" grpId="0" animBg="1"/>
      <p:bldP spid="56" grpId="0" animBg="1"/>
      <p:bldP spid="57" grpId="0" animBg="1"/>
      <p:bldP spid="65" grpId="0" animBg="1"/>
      <p:bldP spid="66" grpId="0" animBg="1"/>
      <p:bldP spid="67" grpId="0" animBg="1"/>
      <p:bldP spid="68" grpId="0" animBg="1"/>
      <p:bldP spid="69" grpId="0" animBg="1"/>
      <p:bldP spid="70"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D582F7-4D40-431C-8F20-B14340671EA7}"/>
              </a:ext>
            </a:extLst>
          </p:cNvPr>
          <p:cNvSpPr>
            <a:spLocks noGrp="1"/>
          </p:cNvSpPr>
          <p:nvPr>
            <p:ph type="sldNum" sz="quarter" idx="12"/>
          </p:nvPr>
        </p:nvSpPr>
        <p:spPr/>
        <p:txBody>
          <a:bodyPr/>
          <a:lstStyle/>
          <a:p>
            <a:fld id="{53CC15EE-4D2B-4498-B95D-0F280A7CE9DE}" type="slidenum">
              <a:rPr lang="de-DE" smtClean="0"/>
              <a:t>8</a:t>
            </a:fld>
            <a:endParaRPr lang="de-DE" dirty="0"/>
          </a:p>
        </p:txBody>
      </p:sp>
      <p:sp>
        <p:nvSpPr>
          <p:cNvPr id="6" name="Content Placeholder 2">
            <a:extLst>
              <a:ext uri="{FF2B5EF4-FFF2-40B4-BE49-F238E27FC236}">
                <a16:creationId xmlns:a16="http://schemas.microsoft.com/office/drawing/2014/main" id="{CBECEF04-F19A-436E-AA5C-54501B266ECE}"/>
              </a:ext>
            </a:extLst>
          </p:cNvPr>
          <p:cNvSpPr txBox="1">
            <a:spLocks/>
          </p:cNvSpPr>
          <p:nvPr/>
        </p:nvSpPr>
        <p:spPr>
          <a:xfrm>
            <a:off x="871220" y="2230119"/>
            <a:ext cx="10449560" cy="42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3200" dirty="0"/>
          </a:p>
        </p:txBody>
      </p:sp>
      <p:sp>
        <p:nvSpPr>
          <p:cNvPr id="7" name="Content Placeholder 2">
            <a:extLst>
              <a:ext uri="{FF2B5EF4-FFF2-40B4-BE49-F238E27FC236}">
                <a16:creationId xmlns:a16="http://schemas.microsoft.com/office/drawing/2014/main" id="{63BC8CC2-CF70-47D0-829E-19C20F125C43}"/>
              </a:ext>
            </a:extLst>
          </p:cNvPr>
          <p:cNvSpPr txBox="1">
            <a:spLocks/>
          </p:cNvSpPr>
          <p:nvPr/>
        </p:nvSpPr>
        <p:spPr>
          <a:xfrm>
            <a:off x="60960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sz="3200" dirty="0"/>
          </a:p>
        </p:txBody>
      </p:sp>
      <p:sp>
        <p:nvSpPr>
          <p:cNvPr id="8" name="Slide Number Placeholder 6">
            <a:extLst>
              <a:ext uri="{FF2B5EF4-FFF2-40B4-BE49-F238E27FC236}">
                <a16:creationId xmlns:a16="http://schemas.microsoft.com/office/drawing/2014/main" id="{D4FF6B50-2B43-413C-BBFE-C9D6A4B07A3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CC15EE-4D2B-4498-B95D-0F280A7CE9DE}" type="slidenum">
              <a:rPr lang="de-DE" smtClean="0"/>
              <a:pPr/>
              <a:t>8</a:t>
            </a:fld>
            <a:endParaRPr lang="de-DE"/>
          </a:p>
        </p:txBody>
      </p:sp>
      <p:pic>
        <p:nvPicPr>
          <p:cNvPr id="9" name="Graphic 8" descr="User">
            <a:extLst>
              <a:ext uri="{FF2B5EF4-FFF2-40B4-BE49-F238E27FC236}">
                <a16:creationId xmlns:a16="http://schemas.microsoft.com/office/drawing/2014/main" id="{C79057F6-B6E8-437A-899F-0530B8B7B8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2322" y="1865649"/>
            <a:ext cx="1440000" cy="1440000"/>
          </a:xfrm>
          <a:prstGeom prst="rect">
            <a:avLst/>
          </a:prstGeom>
        </p:spPr>
      </p:pic>
      <p:sp>
        <p:nvSpPr>
          <p:cNvPr id="10" name="Content Placeholder 2">
            <a:extLst>
              <a:ext uri="{FF2B5EF4-FFF2-40B4-BE49-F238E27FC236}">
                <a16:creationId xmlns:a16="http://schemas.microsoft.com/office/drawing/2014/main" id="{827E200A-F54A-496C-90E4-77B400D92F00}"/>
              </a:ext>
            </a:extLst>
          </p:cNvPr>
          <p:cNvSpPr txBox="1">
            <a:spLocks/>
          </p:cNvSpPr>
          <p:nvPr/>
        </p:nvSpPr>
        <p:spPr>
          <a:xfrm>
            <a:off x="1201567" y="3417705"/>
            <a:ext cx="3679490" cy="4623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Unique usernames</a:t>
            </a:r>
          </a:p>
        </p:txBody>
      </p:sp>
      <p:pic>
        <p:nvPicPr>
          <p:cNvPr id="11" name="Graphic 10" descr="Lock">
            <a:extLst>
              <a:ext uri="{FF2B5EF4-FFF2-40B4-BE49-F238E27FC236}">
                <a16:creationId xmlns:a16="http://schemas.microsoft.com/office/drawing/2014/main" id="{755FB1AE-5C66-4D6F-9C65-75900AC211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4900" y="4292244"/>
            <a:ext cx="1440000" cy="1440000"/>
          </a:xfrm>
          <a:prstGeom prst="rect">
            <a:avLst/>
          </a:prstGeom>
        </p:spPr>
      </p:pic>
      <p:pic>
        <p:nvPicPr>
          <p:cNvPr id="13" name="Graphic 12" descr="Sign Language">
            <a:extLst>
              <a:ext uri="{FF2B5EF4-FFF2-40B4-BE49-F238E27FC236}">
                <a16:creationId xmlns:a16="http://schemas.microsoft.com/office/drawing/2014/main" id="{60BCB6FD-CE43-4C40-A7B8-8063996BF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4900" y="1865649"/>
            <a:ext cx="1440000" cy="1440000"/>
          </a:xfrm>
          <a:prstGeom prst="rect">
            <a:avLst/>
          </a:prstGeom>
        </p:spPr>
      </p:pic>
      <p:pic>
        <p:nvPicPr>
          <p:cNvPr id="14" name="Graphic 13" descr="Group of people">
            <a:extLst>
              <a:ext uri="{FF2B5EF4-FFF2-40B4-BE49-F238E27FC236}">
                <a16:creationId xmlns:a16="http://schemas.microsoft.com/office/drawing/2014/main" id="{38B0356E-405A-4FD5-AFBC-2786E184AA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5879" y="4292244"/>
            <a:ext cx="1440000" cy="1440000"/>
          </a:xfrm>
          <a:prstGeom prst="rect">
            <a:avLst/>
          </a:prstGeom>
        </p:spPr>
      </p:pic>
      <p:sp>
        <p:nvSpPr>
          <p:cNvPr id="15" name="Rectangle 14">
            <a:extLst>
              <a:ext uri="{FF2B5EF4-FFF2-40B4-BE49-F238E27FC236}">
                <a16:creationId xmlns:a16="http://schemas.microsoft.com/office/drawing/2014/main" id="{BB0A0115-5F64-4BE6-84BF-E5BF7CBA280B}"/>
              </a:ext>
            </a:extLst>
          </p:cNvPr>
          <p:cNvSpPr/>
          <p:nvPr/>
        </p:nvSpPr>
        <p:spPr>
          <a:xfrm>
            <a:off x="7078403" y="5703145"/>
            <a:ext cx="3305905" cy="523220"/>
          </a:xfrm>
          <a:prstGeom prst="rect">
            <a:avLst/>
          </a:prstGeom>
        </p:spPr>
        <p:txBody>
          <a:bodyPr wrap="none">
            <a:spAutoFit/>
          </a:bodyPr>
          <a:lstStyle/>
          <a:p>
            <a:r>
              <a:rPr lang="de-DE" sz="2800" dirty="0" err="1"/>
              <a:t>Closed</a:t>
            </a:r>
            <a:r>
              <a:rPr lang="de-DE" sz="2800" dirty="0"/>
              <a:t>-off </a:t>
            </a:r>
            <a:r>
              <a:rPr lang="de-DE" sz="2800" dirty="0" err="1"/>
              <a:t>chatrooms</a:t>
            </a:r>
            <a:endParaRPr lang="de-DE" sz="2800" dirty="0"/>
          </a:p>
        </p:txBody>
      </p:sp>
      <p:sp>
        <p:nvSpPr>
          <p:cNvPr id="17" name="Rectangle 16">
            <a:extLst>
              <a:ext uri="{FF2B5EF4-FFF2-40B4-BE49-F238E27FC236}">
                <a16:creationId xmlns:a16="http://schemas.microsoft.com/office/drawing/2014/main" id="{718DB41A-6B7B-4950-AD23-A6F3240C5ECE}"/>
              </a:ext>
            </a:extLst>
          </p:cNvPr>
          <p:cNvSpPr/>
          <p:nvPr/>
        </p:nvSpPr>
        <p:spPr>
          <a:xfrm>
            <a:off x="6382204" y="3365214"/>
            <a:ext cx="5809796" cy="523220"/>
          </a:xfrm>
          <a:prstGeom prst="rect">
            <a:avLst/>
          </a:prstGeom>
        </p:spPr>
        <p:txBody>
          <a:bodyPr wrap="square">
            <a:spAutoFit/>
          </a:bodyPr>
          <a:lstStyle/>
          <a:p>
            <a:r>
              <a:rPr lang="de-DE" sz="2800" dirty="0"/>
              <a:t>Database </a:t>
            </a:r>
            <a:r>
              <a:rPr lang="de-DE" sz="2800" dirty="0" err="1"/>
              <a:t>access</a:t>
            </a:r>
            <a:r>
              <a:rPr lang="de-DE" sz="2800" dirty="0"/>
              <a:t> </a:t>
            </a:r>
            <a:r>
              <a:rPr lang="de-DE" sz="2800" dirty="0" err="1"/>
              <a:t>while</a:t>
            </a:r>
            <a:r>
              <a:rPr lang="de-DE" sz="2800" dirty="0"/>
              <a:t> </a:t>
            </a:r>
            <a:r>
              <a:rPr lang="de-DE" sz="2800" dirty="0" err="1"/>
              <a:t>chatting</a:t>
            </a:r>
            <a:endParaRPr lang="de-DE" sz="2800" dirty="0"/>
          </a:p>
        </p:txBody>
      </p:sp>
      <p:sp>
        <p:nvSpPr>
          <p:cNvPr id="18" name="Rectangle 17">
            <a:extLst>
              <a:ext uri="{FF2B5EF4-FFF2-40B4-BE49-F238E27FC236}">
                <a16:creationId xmlns:a16="http://schemas.microsoft.com/office/drawing/2014/main" id="{1B50B212-E5FC-4999-8E28-BC5EF9FEA983}"/>
              </a:ext>
            </a:extLst>
          </p:cNvPr>
          <p:cNvSpPr/>
          <p:nvPr/>
        </p:nvSpPr>
        <p:spPr>
          <a:xfrm>
            <a:off x="1177189" y="5738135"/>
            <a:ext cx="2701893" cy="523220"/>
          </a:xfrm>
          <a:prstGeom prst="rect">
            <a:avLst/>
          </a:prstGeom>
        </p:spPr>
        <p:txBody>
          <a:bodyPr wrap="none">
            <a:spAutoFit/>
          </a:bodyPr>
          <a:lstStyle/>
          <a:p>
            <a:r>
              <a:rPr lang="de-DE" sz="2800" dirty="0"/>
              <a:t>Public chatrooms</a:t>
            </a:r>
          </a:p>
        </p:txBody>
      </p:sp>
      <p:sp>
        <p:nvSpPr>
          <p:cNvPr id="19" name="Title 1">
            <a:extLst>
              <a:ext uri="{FF2B5EF4-FFF2-40B4-BE49-F238E27FC236}">
                <a16:creationId xmlns:a16="http://schemas.microsoft.com/office/drawing/2014/main" id="{202DA96D-8C90-40E6-A56C-B4CBD32D80F0}"/>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
        <p:nvSpPr>
          <p:cNvPr id="20" name="Title 1">
            <a:extLst>
              <a:ext uri="{FF2B5EF4-FFF2-40B4-BE49-F238E27FC236}">
                <a16:creationId xmlns:a16="http://schemas.microsoft.com/office/drawing/2014/main" id="{B8EE44AA-212D-F349-BB7B-B3CC575B606A}"/>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err="1">
                <a:solidFill>
                  <a:schemeClr val="accent5">
                    <a:lumMod val="50000"/>
                  </a:schemeClr>
                </a:solidFill>
              </a:rPr>
              <a:t>Demands</a:t>
            </a:r>
            <a:r>
              <a:rPr lang="de-DE" sz="3600" b="1" dirty="0">
                <a:solidFill>
                  <a:schemeClr val="accent5">
                    <a:lumMod val="50000"/>
                  </a:schemeClr>
                </a:solidFill>
              </a:rPr>
              <a:t> </a:t>
            </a:r>
            <a:r>
              <a:rPr lang="de-DE" sz="3600" b="1" dirty="0" err="1">
                <a:solidFill>
                  <a:schemeClr val="accent5">
                    <a:lumMod val="50000"/>
                  </a:schemeClr>
                </a:solidFill>
              </a:rPr>
              <a:t>of</a:t>
            </a:r>
            <a:r>
              <a:rPr lang="de-DE" sz="3600" b="1" dirty="0">
                <a:solidFill>
                  <a:schemeClr val="accent5">
                    <a:lumMod val="50000"/>
                  </a:schemeClr>
                </a:solidFill>
              </a:rPr>
              <a:t> </a:t>
            </a:r>
            <a:r>
              <a:rPr lang="de-DE" sz="3600" b="1" dirty="0" err="1">
                <a:solidFill>
                  <a:schemeClr val="accent5">
                    <a:lumMod val="50000"/>
                  </a:schemeClr>
                </a:solidFill>
              </a:rPr>
              <a:t>the</a:t>
            </a:r>
            <a:r>
              <a:rPr lang="de-DE" sz="3600" b="1" dirty="0">
                <a:solidFill>
                  <a:schemeClr val="accent5">
                    <a:lumMod val="50000"/>
                  </a:schemeClr>
                </a:solidFill>
              </a:rPr>
              <a:t> </a:t>
            </a:r>
            <a:r>
              <a:rPr lang="de-DE" sz="3600" b="1" dirty="0" err="1">
                <a:solidFill>
                  <a:schemeClr val="accent5">
                    <a:lumMod val="50000"/>
                  </a:schemeClr>
                </a:solidFill>
              </a:rPr>
              <a:t>client</a:t>
            </a:r>
            <a:endParaRPr lang="de-DE" sz="3600" b="1" dirty="0">
              <a:solidFill>
                <a:schemeClr val="accent5">
                  <a:lumMod val="50000"/>
                </a:schemeClr>
              </a:solidFill>
            </a:endParaRPr>
          </a:p>
        </p:txBody>
      </p:sp>
    </p:spTree>
    <p:extLst>
      <p:ext uri="{BB962C8B-B14F-4D97-AF65-F5344CB8AC3E}">
        <p14:creationId xmlns:p14="http://schemas.microsoft.com/office/powerpoint/2010/main" val="289116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CAE2491-9E64-4876-BCF9-471AE60C7526}"/>
              </a:ext>
            </a:extLst>
          </p:cNvPr>
          <p:cNvSpPr/>
          <p:nvPr/>
        </p:nvSpPr>
        <p:spPr>
          <a:xfrm>
            <a:off x="5603358" y="2083981"/>
            <a:ext cx="988828" cy="107388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Slide Number Placeholder 3">
            <a:extLst>
              <a:ext uri="{FF2B5EF4-FFF2-40B4-BE49-F238E27FC236}">
                <a16:creationId xmlns:a16="http://schemas.microsoft.com/office/drawing/2014/main" id="{03622D3B-7283-4879-8D53-319BA09C86F3}"/>
              </a:ext>
            </a:extLst>
          </p:cNvPr>
          <p:cNvSpPr>
            <a:spLocks noGrp="1"/>
          </p:cNvSpPr>
          <p:nvPr>
            <p:ph type="sldNum" sz="quarter" idx="12"/>
          </p:nvPr>
        </p:nvSpPr>
        <p:spPr/>
        <p:txBody>
          <a:bodyPr/>
          <a:lstStyle/>
          <a:p>
            <a:fld id="{53CC15EE-4D2B-4498-B95D-0F280A7CE9DE}" type="slidenum">
              <a:rPr lang="de-DE" smtClean="0"/>
              <a:t>9</a:t>
            </a:fld>
            <a:endParaRPr lang="de-DE"/>
          </a:p>
        </p:txBody>
      </p:sp>
      <p:sp>
        <p:nvSpPr>
          <p:cNvPr id="5" name="Title 1">
            <a:extLst>
              <a:ext uri="{FF2B5EF4-FFF2-40B4-BE49-F238E27FC236}">
                <a16:creationId xmlns:a16="http://schemas.microsoft.com/office/drawing/2014/main" id="{63800CC2-CE30-4353-A939-5A5B5D7907BB}"/>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pic>
        <p:nvPicPr>
          <p:cNvPr id="3" name="Graphic 2" descr="Group brainstorm">
            <a:extLst>
              <a:ext uri="{FF2B5EF4-FFF2-40B4-BE49-F238E27FC236}">
                <a16:creationId xmlns:a16="http://schemas.microsoft.com/office/drawing/2014/main" id="{BE8B0A60-33B1-418E-B35B-3D99B15914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8855" y="1572774"/>
            <a:ext cx="4274289" cy="4274289"/>
          </a:xfrm>
          <a:prstGeom prst="rect">
            <a:avLst/>
          </a:prstGeom>
        </p:spPr>
      </p:pic>
      <p:sp>
        <p:nvSpPr>
          <p:cNvPr id="6" name="Title 1">
            <a:extLst>
              <a:ext uri="{FF2B5EF4-FFF2-40B4-BE49-F238E27FC236}">
                <a16:creationId xmlns:a16="http://schemas.microsoft.com/office/drawing/2014/main" id="{263AD024-5D67-294E-B501-3508110CDE6F}"/>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err="1">
                <a:solidFill>
                  <a:schemeClr val="accent5">
                    <a:lumMod val="50000"/>
                  </a:schemeClr>
                </a:solidFill>
              </a:rPr>
              <a:t>Our</a:t>
            </a:r>
            <a:r>
              <a:rPr lang="de-DE" sz="3600" b="1" dirty="0">
                <a:solidFill>
                  <a:schemeClr val="accent5">
                    <a:lumMod val="50000"/>
                  </a:schemeClr>
                </a:solidFill>
              </a:rPr>
              <a:t> </a:t>
            </a:r>
            <a:r>
              <a:rPr lang="de-DE" sz="3600" b="1" dirty="0" err="1">
                <a:solidFill>
                  <a:schemeClr val="accent5">
                    <a:lumMod val="50000"/>
                  </a:schemeClr>
                </a:solidFill>
              </a:rPr>
              <a:t>solution</a:t>
            </a:r>
            <a:endParaRPr lang="de-DE" sz="3600" b="1" dirty="0">
              <a:solidFill>
                <a:schemeClr val="accent5">
                  <a:lumMod val="50000"/>
                </a:schemeClr>
              </a:solidFill>
            </a:endParaRPr>
          </a:p>
        </p:txBody>
      </p:sp>
    </p:spTree>
    <p:extLst>
      <p:ext uri="{BB962C8B-B14F-4D97-AF65-F5344CB8AC3E}">
        <p14:creationId xmlns:p14="http://schemas.microsoft.com/office/powerpoint/2010/main" val="2239222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1503</Words>
  <Application>Microsoft Macintosh PowerPoint</Application>
  <PresentationFormat>Widescreen</PresentationFormat>
  <Paragraphs>239</Paragraphs>
  <Slides>30</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Praktikum: Cloud Data Bases (IN0012, IN2106, IN4163)</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Praktikum: Cloud Data Bases (IN0012, IN2106, IN4163)</dc:title>
  <dc:creator> </dc:creator>
  <cp:lastModifiedBy>ga53teq</cp:lastModifiedBy>
  <cp:revision>175</cp:revision>
  <dcterms:created xsi:type="dcterms:W3CDTF">2020-01-15T14:43:06Z</dcterms:created>
  <dcterms:modified xsi:type="dcterms:W3CDTF">2020-01-28T02:34:51Z</dcterms:modified>
</cp:coreProperties>
</file>